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81485B5-3E17-4849-88F7-735AB94FF76A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B267AE5-FC30-4F7F-A114-02C907F6B38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85B5-3E17-4849-88F7-735AB94FF76A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7AE5-FC30-4F7F-A114-02C907F6B3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85B5-3E17-4849-88F7-735AB94FF76A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7AE5-FC30-4F7F-A114-02C907F6B3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85B5-3E17-4849-88F7-735AB94FF76A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7AE5-FC30-4F7F-A114-02C907F6B3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85B5-3E17-4849-88F7-735AB94FF76A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7AE5-FC30-4F7F-A114-02C907F6B3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85B5-3E17-4849-88F7-735AB94FF76A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7AE5-FC30-4F7F-A114-02C907F6B38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85B5-3E17-4849-88F7-735AB94FF76A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7AE5-FC30-4F7F-A114-02C907F6B3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85B5-3E17-4849-88F7-735AB94FF76A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7AE5-FC30-4F7F-A114-02C907F6B3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85B5-3E17-4849-88F7-735AB94FF76A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7AE5-FC30-4F7F-A114-02C907F6B3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85B5-3E17-4849-88F7-735AB94FF76A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7AE5-FC30-4F7F-A114-02C907F6B38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85B5-3E17-4849-88F7-735AB94FF76A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7AE5-FC30-4F7F-A114-02C907F6B3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81485B5-3E17-4849-88F7-735AB94FF76A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B267AE5-FC30-4F7F-A114-02C907F6B3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Biofuel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0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Biofuel?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Biofuel is a fuel that is made from biomass (plant material). Biofuel is being heavily researched and refined as it emits significantly less carbon dioxide than fossil fuels.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683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Biofuel - Ethanol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Ethanol (ethyl alcohol) is produced from plants and plant waste, most commonly from sugarcane, corn, and </a:t>
            </a:r>
            <a:r>
              <a:rPr lang="en-US" dirty="0" err="1" smtClean="0"/>
              <a:t>switchgrass</a:t>
            </a:r>
            <a:r>
              <a:rPr lang="en-US" dirty="0" smtClean="0"/>
              <a:t>. A small amount exists in today’s gasoline to limit emissions released from automobile exhaust systems.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540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Biofuel - Biodiesel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diesel-type fluid that is from vegetable oil extracted from soybeans, rapeseeds, sun flowers, oil palms, and </a:t>
            </a:r>
            <a:r>
              <a:rPr lang="en-US" dirty="0" err="1" smtClean="0"/>
              <a:t>jatropha</a:t>
            </a:r>
            <a:r>
              <a:rPr lang="en-US" dirty="0" smtClean="0"/>
              <a:t> shrubs. Fuel can also be processed from vegetable oils from restaurants.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035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Advantages and Disadvantages?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Reduced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 smtClean="0"/>
              <a:t> emissions for some crops</a:t>
            </a:r>
          </a:p>
          <a:p>
            <a:r>
              <a:rPr lang="en-US" dirty="0" smtClean="0"/>
              <a:t>Med. Net energy yield for biodiesel from oil palms</a:t>
            </a:r>
          </a:p>
          <a:p>
            <a:r>
              <a:rPr lang="en-US" dirty="0" smtClean="0"/>
              <a:t>Med. Net energy yield for ethanol from sugar cane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Fuel crops can compete w/ food crops for land &amp; raise food prices</a:t>
            </a:r>
          </a:p>
          <a:p>
            <a:r>
              <a:rPr lang="en-US" dirty="0" smtClean="0"/>
              <a:t>Fuel crops cam be invasive species</a:t>
            </a:r>
          </a:p>
          <a:p>
            <a:r>
              <a:rPr lang="en-US" dirty="0" smtClean="0"/>
              <a:t>Low net energy yield from ethanol and biodiesel from soybeans</a:t>
            </a:r>
          </a:p>
          <a:p>
            <a:r>
              <a:rPr lang="en-US" dirty="0" smtClean="0"/>
              <a:t>Higher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 smtClean="0"/>
              <a:t> emissions from corn ethanol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278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67</TotalTime>
  <Words>190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Biofuel</vt:lpstr>
      <vt:lpstr>What is Biofuel?</vt:lpstr>
      <vt:lpstr>Types of Biofuel - Ethanol</vt:lpstr>
      <vt:lpstr>Types of Biofuel - Biodiesel</vt:lpstr>
      <vt:lpstr>Advantages and Disadvantages?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Biofuel</dc:title>
  <dc:creator>Jose</dc:creator>
  <cp:lastModifiedBy>Wright, Michele</cp:lastModifiedBy>
  <cp:revision>6</cp:revision>
  <dcterms:created xsi:type="dcterms:W3CDTF">2015-03-01T20:58:47Z</dcterms:created>
  <dcterms:modified xsi:type="dcterms:W3CDTF">2015-03-03T19:24:10Z</dcterms:modified>
</cp:coreProperties>
</file>