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mbria" panose="02040503050406030204" pitchFamily="18" charset="0"/>
      <p:regular r:id="rId11"/>
      <p:bold r:id="rId12"/>
      <p:italic r:id="rId13"/>
      <p:boldItalic r:id="rId1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300274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6" name="Shape 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3" name="Shape 1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5" name="Shape 1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13" name="Shape 13"/>
          <p:cNvGrpSpPr/>
          <p:nvPr/>
        </p:nvGrpSpPr>
        <p:grpSpPr>
          <a:xfrm rot="-1066324">
            <a:off x="618027" y="3923014"/>
            <a:ext cx="2508735" cy="2527487"/>
            <a:chOff x="494947" y="417279"/>
            <a:chExt cx="2417577" cy="2421350"/>
          </a:xfrm>
        </p:grpSpPr>
        <p:sp>
          <p:nvSpPr>
            <p:cNvPr id="14" name="Shape 14"/>
            <p:cNvSpPr/>
            <p:nvPr/>
          </p:nvSpPr>
          <p:spPr>
            <a:xfrm>
              <a:off x="494947" y="494483"/>
              <a:ext cx="2328383" cy="2344145"/>
            </a:xfrm>
            <a:custGeom>
              <a:avLst/>
              <a:gdLst/>
              <a:ahLst/>
              <a:cxnLst/>
              <a:rect l="0" t="0" r="0" b="0"/>
              <a:pathLst>
                <a:path w="2328384" h="2344146" extrusionOk="0">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t="100000" r="100000"/>
              </a:path>
              <a:tileRect l="-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mbria"/>
                <a:ea typeface="Cambria"/>
                <a:cs typeface="Cambria"/>
                <a:sym typeface="Cambria"/>
              </a:endParaRPr>
            </a:p>
          </p:txBody>
        </p:sp>
        <p:sp>
          <p:nvSpPr>
            <p:cNvPr id="15" name="Shape 15"/>
            <p:cNvSpPr/>
            <p:nvPr/>
          </p:nvSpPr>
          <p:spPr>
            <a:xfrm>
              <a:off x="590935" y="417279"/>
              <a:ext cx="2321589" cy="2321589"/>
            </a:xfrm>
            <a:prstGeom prst="rect">
              <a:avLst/>
            </a:prstGeom>
            <a:gradFill>
              <a:gsLst>
                <a:gs pos="0">
                  <a:srgbClr val="FAE148"/>
                </a:gs>
                <a:gs pos="100000">
                  <a:srgbClr val="FFEB63"/>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mbria"/>
                <a:ea typeface="Cambria"/>
                <a:cs typeface="Cambria"/>
                <a:sym typeface="Cambria"/>
              </a:endParaRPr>
            </a:p>
          </p:txBody>
        </p:sp>
        <p:pic>
          <p:nvPicPr>
            <p:cNvPr id="16" name="Shape 16"/>
            <p:cNvPicPr preferRelativeResize="0"/>
            <p:nvPr/>
          </p:nvPicPr>
          <p:blipFill rotWithShape="1">
            <a:blip r:embed="rId3">
              <a:alphaModFix/>
            </a:blip>
            <a:srcRect/>
            <a:stretch/>
          </p:blipFill>
          <p:spPr>
            <a:xfrm>
              <a:off x="614456" y="436039"/>
              <a:ext cx="404703" cy="461174"/>
            </a:xfrm>
            <a:prstGeom prst="rect">
              <a:avLst/>
            </a:prstGeom>
            <a:noFill/>
            <a:ln>
              <a:noFill/>
            </a:ln>
          </p:spPr>
        </p:pic>
        <p:pic>
          <p:nvPicPr>
            <p:cNvPr id="17" name="Shape 17"/>
            <p:cNvPicPr preferRelativeResize="0"/>
            <p:nvPr/>
          </p:nvPicPr>
          <p:blipFill rotWithShape="1">
            <a:blip r:embed="rId3">
              <a:alphaModFix/>
            </a:blip>
            <a:srcRect/>
            <a:stretch/>
          </p:blipFill>
          <p:spPr>
            <a:xfrm rot="-5400000">
              <a:off x="637932" y="2282410"/>
              <a:ext cx="404703" cy="461174"/>
            </a:xfrm>
            <a:prstGeom prst="rect">
              <a:avLst/>
            </a:prstGeom>
            <a:noFill/>
            <a:ln>
              <a:noFill/>
            </a:ln>
          </p:spPr>
        </p:pic>
      </p:grpSp>
      <p:pic>
        <p:nvPicPr>
          <p:cNvPr id="18" name="Shape 18"/>
          <p:cNvPicPr preferRelativeResize="0"/>
          <p:nvPr/>
        </p:nvPicPr>
        <p:blipFill rotWithShape="1">
          <a:blip r:embed="rId4">
            <a:alphaModFix/>
          </a:blip>
          <a:srcRect/>
          <a:stretch/>
        </p:blipFill>
        <p:spPr>
          <a:xfrm rot="343346">
            <a:off x="2856202" y="2587842"/>
            <a:ext cx="5773083" cy="3850816"/>
          </a:xfrm>
          <a:prstGeom prst="rect">
            <a:avLst/>
          </a:prstGeom>
          <a:noFill/>
          <a:ln>
            <a:noFill/>
          </a:ln>
        </p:spPr>
      </p:pic>
      <p:sp>
        <p:nvSpPr>
          <p:cNvPr id="19" name="Shape 19"/>
          <p:cNvSpPr txBox="1">
            <a:spLocks noGrp="1"/>
          </p:cNvSpPr>
          <p:nvPr>
            <p:ph type="ctrTitle"/>
          </p:nvPr>
        </p:nvSpPr>
        <p:spPr>
          <a:xfrm rot="360000">
            <a:off x="3339808" y="3015792"/>
            <a:ext cx="4847037" cy="1599721"/>
          </a:xfrm>
          <a:prstGeom prst="rect">
            <a:avLst/>
          </a:prstGeom>
          <a:noFill/>
          <a:ln>
            <a:noFill/>
          </a:ln>
        </p:spPr>
        <p:txBody>
          <a:bodyPr lIns="91425" tIns="91425" rIns="91425" bIns="91425" anchor="b" anchorCtr="0"/>
          <a:lstStyle>
            <a:lvl1pPr marL="0" marR="0" indent="0" algn="ctr" rtl="0">
              <a:spcBef>
                <a:spcPts val="0"/>
              </a:spcBef>
              <a:buClr>
                <a:srgbClr val="000100"/>
              </a:buClr>
              <a:buFont typeface="Cambria"/>
              <a:buNone/>
              <a:defRPr sz="4800" b="0" i="0" u="none" strike="noStrike" cap="none" baseline="0">
                <a:solidFill>
                  <a:srgbClr val="000100"/>
                </a:solidFill>
                <a:latin typeface="Cambria"/>
                <a:ea typeface="Cambria"/>
                <a:cs typeface="Cambria"/>
                <a:sym typeface="Cambria"/>
              </a:defRPr>
            </a:lvl1pPr>
            <a:lvl2pPr marL="0" marR="0" indent="0" algn="l" rtl="0">
              <a:spcBef>
                <a:spcPts val="0"/>
              </a:spcBef>
              <a:defRPr sz="1800" b="0" i="0" u="none" strike="noStrike" cap="none" baseline="0">
                <a:solidFill>
                  <a:schemeClr val="dk2"/>
                </a:solidFill>
              </a:defRPr>
            </a:lvl2pPr>
            <a:lvl3pPr marL="0" marR="0" indent="0" algn="l" rtl="0">
              <a:spcBef>
                <a:spcPts val="0"/>
              </a:spcBef>
              <a:defRPr sz="1800" b="0" i="0" u="none" strike="noStrike" cap="none" baseline="0">
                <a:solidFill>
                  <a:schemeClr val="dk2"/>
                </a:solidFill>
              </a:defRPr>
            </a:lvl3pPr>
            <a:lvl4pPr marL="0" marR="0" indent="0" algn="l" rtl="0">
              <a:spcBef>
                <a:spcPts val="0"/>
              </a:spcBef>
              <a:defRPr sz="1800" b="0" i="0" u="none" strike="noStrike" cap="none" baseline="0">
                <a:solidFill>
                  <a:schemeClr val="dk2"/>
                </a:solidFill>
              </a:defRPr>
            </a:lvl4pPr>
            <a:lvl5pPr marL="0" marR="0" indent="0" algn="l" rtl="0">
              <a:spcBef>
                <a:spcPts val="0"/>
              </a:spcBef>
              <a:defRPr sz="1800" b="0" i="0" u="none" strike="noStrike" cap="none" baseline="0">
                <a:solidFill>
                  <a:schemeClr val="dk2"/>
                </a:solidFill>
              </a:defRPr>
            </a:lvl5pPr>
            <a:lvl6pPr marL="0" marR="0" indent="0" algn="l" rtl="0">
              <a:spcBef>
                <a:spcPts val="0"/>
              </a:spcBef>
              <a:defRPr sz="1800" b="0" i="0" u="none" strike="noStrike" cap="none" baseline="0">
                <a:solidFill>
                  <a:schemeClr val="dk2"/>
                </a:solidFill>
              </a:defRPr>
            </a:lvl6pPr>
            <a:lvl7pPr marL="0" marR="0" indent="0" algn="l" rtl="0">
              <a:spcBef>
                <a:spcPts val="0"/>
              </a:spcBef>
              <a:defRPr sz="1800" b="0" i="0" u="none" strike="noStrike" cap="none" baseline="0">
                <a:solidFill>
                  <a:schemeClr val="dk2"/>
                </a:solidFill>
              </a:defRPr>
            </a:lvl7pPr>
            <a:lvl8pPr marL="0" marR="0" indent="0" algn="l" rtl="0">
              <a:spcBef>
                <a:spcPts val="0"/>
              </a:spcBef>
              <a:defRPr sz="1800" b="0" i="0" u="none" strike="noStrike" cap="none" baseline="0">
                <a:solidFill>
                  <a:schemeClr val="dk2"/>
                </a:solidFill>
              </a:defRPr>
            </a:lvl8pPr>
            <a:lvl9pPr marL="0" marR="0" indent="0" algn="l" rtl="0">
              <a:spcBef>
                <a:spcPts val="0"/>
              </a:spcBef>
              <a:defRPr sz="1800" b="0" i="0" u="none" strike="noStrike" cap="none" baseline="0">
                <a:solidFill>
                  <a:schemeClr val="dk2"/>
                </a:solidFill>
              </a:defRPr>
            </a:lvl9pPr>
          </a:lstStyle>
          <a:p>
            <a:endParaRPr/>
          </a:p>
        </p:txBody>
      </p:sp>
      <p:sp>
        <p:nvSpPr>
          <p:cNvPr id="20" name="Shape 20"/>
          <p:cNvSpPr txBox="1">
            <a:spLocks noGrp="1"/>
          </p:cNvSpPr>
          <p:nvPr>
            <p:ph type="subTitle" idx="1"/>
          </p:nvPr>
        </p:nvSpPr>
        <p:spPr>
          <a:xfrm rot="360000">
            <a:off x="3200499" y="4766916"/>
            <a:ext cx="4836456" cy="1040844"/>
          </a:xfrm>
          <a:prstGeom prst="rect">
            <a:avLst/>
          </a:prstGeom>
          <a:noFill/>
          <a:ln>
            <a:noFill/>
          </a:ln>
        </p:spPr>
        <p:txBody>
          <a:bodyPr lIns="91425" tIns="91425" rIns="91425" bIns="91425" anchor="t" anchorCtr="0"/>
          <a:lstStyle>
            <a:lvl1pPr marL="0" marR="0" indent="0" algn="ctr" rtl="0">
              <a:spcBef>
                <a:spcPts val="360"/>
              </a:spcBef>
              <a:buClr>
                <a:schemeClr val="accent1"/>
              </a:buClr>
              <a:buFont typeface="Arial"/>
              <a:buNone/>
              <a:defRPr sz="1800" b="0" i="0" u="none" strike="noStrike" cap="none" baseline="0">
                <a:solidFill>
                  <a:srgbClr val="000100"/>
                </a:solidFill>
                <a:latin typeface="Cambria"/>
                <a:ea typeface="Cambria"/>
                <a:cs typeface="Cambria"/>
                <a:sym typeface="Cambria"/>
              </a:defRPr>
            </a:lvl1pPr>
            <a:lvl2pPr marL="457200" marR="0" indent="0" algn="ctr" rtl="0">
              <a:spcBef>
                <a:spcPts val="440"/>
              </a:spcBef>
              <a:buClr>
                <a:schemeClr val="accent1"/>
              </a:buClr>
              <a:buFont typeface="Arial"/>
              <a:buNone/>
              <a:defRPr sz="2200" b="0" i="0" u="none" strike="noStrike" cap="none" baseline="0">
                <a:solidFill>
                  <a:srgbClr val="888888"/>
                </a:solidFill>
                <a:latin typeface="Cambria"/>
                <a:ea typeface="Cambria"/>
                <a:cs typeface="Cambria"/>
                <a:sym typeface="Cambria"/>
              </a:defRPr>
            </a:lvl2pPr>
            <a:lvl3pPr marL="914400" marR="0" indent="0" algn="ctr" rtl="0">
              <a:spcBef>
                <a:spcPts val="400"/>
              </a:spcBef>
              <a:buClr>
                <a:schemeClr val="accent1"/>
              </a:buClr>
              <a:buFont typeface="Arial"/>
              <a:buNone/>
              <a:defRPr sz="2000" b="0" i="0" u="none" strike="noStrike" cap="none" baseline="0">
                <a:solidFill>
                  <a:srgbClr val="888888"/>
                </a:solidFill>
                <a:latin typeface="Cambria"/>
                <a:ea typeface="Cambria"/>
                <a:cs typeface="Cambria"/>
                <a:sym typeface="Cambria"/>
              </a:defRPr>
            </a:lvl3pPr>
            <a:lvl4pPr marL="1371600" marR="0" indent="0" algn="ctr" rtl="0">
              <a:spcBef>
                <a:spcPts val="320"/>
              </a:spcBef>
              <a:buClr>
                <a:schemeClr val="accent1"/>
              </a:buClr>
              <a:buFont typeface="Arial"/>
              <a:buNone/>
              <a:defRPr sz="1600" b="0" i="0" u="none" strike="noStrike" cap="none" baseline="0">
                <a:solidFill>
                  <a:srgbClr val="888888"/>
                </a:solidFill>
                <a:latin typeface="Cambria"/>
                <a:ea typeface="Cambria"/>
                <a:cs typeface="Cambria"/>
                <a:sym typeface="Cambria"/>
              </a:defRPr>
            </a:lvl4pPr>
            <a:lvl5pPr marL="1828800" marR="0" indent="0" algn="ctr" rtl="0">
              <a:spcBef>
                <a:spcPts val="280"/>
              </a:spcBef>
              <a:buClr>
                <a:schemeClr val="accent1"/>
              </a:buClr>
              <a:buFont typeface="Arial"/>
              <a:buNone/>
              <a:defRPr sz="1400" b="0" i="0" u="none" strike="noStrike" cap="none" baseline="0">
                <a:solidFill>
                  <a:srgbClr val="888888"/>
                </a:solidFill>
                <a:latin typeface="Cambria"/>
                <a:ea typeface="Cambria"/>
                <a:cs typeface="Cambria"/>
                <a:sym typeface="Cambria"/>
              </a:defRPr>
            </a:lvl5pPr>
            <a:lvl6pPr marL="2286000" marR="0" indent="0" algn="ctr" rtl="0">
              <a:spcBef>
                <a:spcPts val="280"/>
              </a:spcBef>
              <a:buClr>
                <a:schemeClr val="accent1"/>
              </a:buClr>
              <a:buFont typeface="Arial"/>
              <a:buNone/>
              <a:defRPr sz="1400" b="0" i="0" u="none" strike="noStrike" cap="none" baseline="0">
                <a:solidFill>
                  <a:srgbClr val="888888"/>
                </a:solidFill>
                <a:latin typeface="Cambria"/>
                <a:ea typeface="Cambria"/>
                <a:cs typeface="Cambria"/>
                <a:sym typeface="Cambria"/>
              </a:defRPr>
            </a:lvl6pPr>
            <a:lvl7pPr marL="2743200" marR="0" indent="0" algn="ctr" rtl="0">
              <a:spcBef>
                <a:spcPts val="280"/>
              </a:spcBef>
              <a:buClr>
                <a:schemeClr val="accent1"/>
              </a:buClr>
              <a:buFont typeface="Arial"/>
              <a:buNone/>
              <a:defRPr sz="1400" b="0" i="0" u="none" strike="noStrike" cap="none" baseline="0">
                <a:solidFill>
                  <a:srgbClr val="888888"/>
                </a:solidFill>
                <a:latin typeface="Cambria"/>
                <a:ea typeface="Cambria"/>
                <a:cs typeface="Cambria"/>
                <a:sym typeface="Cambria"/>
              </a:defRPr>
            </a:lvl7pPr>
            <a:lvl8pPr marL="3200400" marR="0" indent="0" algn="ctr" rtl="0">
              <a:spcBef>
                <a:spcPts val="280"/>
              </a:spcBef>
              <a:buClr>
                <a:schemeClr val="accent1"/>
              </a:buClr>
              <a:buFont typeface="Arial"/>
              <a:buNone/>
              <a:defRPr sz="1400" b="0" i="0" u="none" strike="noStrike" cap="none" baseline="0">
                <a:solidFill>
                  <a:srgbClr val="888888"/>
                </a:solidFill>
                <a:latin typeface="Cambria"/>
                <a:ea typeface="Cambria"/>
                <a:cs typeface="Cambria"/>
                <a:sym typeface="Cambria"/>
              </a:defRPr>
            </a:lvl8pPr>
            <a:lvl9pPr marL="3657600" marR="0" indent="0" algn="ctr" rtl="0">
              <a:spcBef>
                <a:spcPts val="280"/>
              </a:spcBef>
              <a:buClr>
                <a:schemeClr val="accent1"/>
              </a:buClr>
              <a:buFont typeface="Arial"/>
              <a:buNone/>
              <a:defRPr sz="1400" b="0" i="0" u="none" strike="noStrike" cap="none" baseline="0">
                <a:solidFill>
                  <a:srgbClr val="888888"/>
                </a:solidFill>
                <a:latin typeface="Cambria"/>
                <a:ea typeface="Cambria"/>
                <a:cs typeface="Cambria"/>
                <a:sym typeface="Cambria"/>
              </a:defRPr>
            </a:lvl9pPr>
          </a:lstStyle>
          <a:p>
            <a:endParaRPr/>
          </a:p>
        </p:txBody>
      </p:sp>
      <p:sp>
        <p:nvSpPr>
          <p:cNvPr id="21" name="Shape 21"/>
          <p:cNvSpPr txBox="1">
            <a:spLocks noGrp="1"/>
          </p:cNvSpPr>
          <p:nvPr>
            <p:ph type="dt" idx="10"/>
          </p:nvPr>
        </p:nvSpPr>
        <p:spPr>
          <a:xfrm rot="-1080000">
            <a:off x="963291" y="5061539"/>
            <a:ext cx="1968534" cy="534991"/>
          </a:xfrm>
          <a:prstGeom prst="rect">
            <a:avLst/>
          </a:prstGeom>
          <a:noFill/>
          <a:ln>
            <a:noFill/>
          </a:ln>
        </p:spPr>
        <p:txBody>
          <a:bodyPr lIns="91425" tIns="91425" rIns="91425" bIns="91425" anchor="t" anchorCtr="0"/>
          <a:lstStyle>
            <a:lvl1pPr marL="0" marR="0" indent="0" algn="ctr" rtl="0">
              <a:spcBef>
                <a:spcPts val="0"/>
              </a:spcBef>
              <a:defRPr sz="2200" b="0" i="0" u="none" strike="noStrike" cap="none" baseline="0">
                <a:solidFill>
                  <a:schemeClr val="accen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22" name="Shape 22"/>
          <p:cNvSpPr txBox="1">
            <a:spLocks noGrp="1"/>
          </p:cNvSpPr>
          <p:nvPr>
            <p:ph type="ftr" idx="11"/>
          </p:nvPr>
        </p:nvSpPr>
        <p:spPr>
          <a:xfrm rot="-1080000">
            <a:off x="647591" y="4135345"/>
            <a:ext cx="2085881" cy="835010"/>
          </a:xfrm>
          <a:prstGeom prst="rect">
            <a:avLst/>
          </a:prstGeom>
          <a:noFill/>
          <a:ln>
            <a:noFill/>
          </a:ln>
        </p:spPr>
        <p:txBody>
          <a:bodyPr lIns="91425" tIns="91425" rIns="91425" bIns="91425" anchor="ctr" anchorCtr="0"/>
          <a:lstStyle>
            <a:lvl1pPr marL="0" marR="0" indent="0" algn="l" rtl="0">
              <a:spcBef>
                <a:spcPts val="0"/>
              </a:spcBef>
              <a:defRPr sz="1600" b="0" i="0" u="none" strike="noStrike" cap="none" baseline="0">
                <a:solidFill>
                  <a:srgbClr val="263259"/>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23" name="Shape 23"/>
          <p:cNvSpPr txBox="1">
            <a:spLocks noGrp="1"/>
          </p:cNvSpPr>
          <p:nvPr>
            <p:ph type="sldNum" idx="12"/>
          </p:nvPr>
        </p:nvSpPr>
        <p:spPr>
          <a:xfrm rot="-1080000">
            <a:off x="1981438" y="5509807"/>
            <a:ext cx="738180" cy="42660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C250D"/>
                </a:solidFill>
                <a:latin typeface="Arial"/>
                <a:ea typeface="Arial"/>
                <a:cs typeface="Arial"/>
                <a:sym typeface="Arial"/>
              </a:rPr>
              <a:t>‹#›</a:t>
            </a:fld>
            <a:endParaRPr lang="en-US" sz="1400" b="0" i="0" u="none" strike="noStrike" cap="none" baseline="0">
              <a:solidFill>
                <a:srgbClr val="7C250D"/>
              </a:solidFill>
              <a:latin typeface="Arial"/>
              <a:ea typeface="Arial"/>
              <a:cs typeface="Arial"/>
              <a:sym typeface="Arial"/>
            </a:endParaRPr>
          </a:p>
        </p:txBody>
      </p:sp>
      <p:pic>
        <p:nvPicPr>
          <p:cNvPr id="24" name="Shape 24"/>
          <p:cNvPicPr preferRelativeResize="0"/>
          <p:nvPr/>
        </p:nvPicPr>
        <p:blipFill rotWithShape="1">
          <a:blip r:embed="rId5">
            <a:alphaModFix/>
          </a:blip>
          <a:srcRect/>
          <a:stretch/>
        </p:blipFill>
        <p:spPr>
          <a:xfrm>
            <a:off x="0" y="5880100"/>
            <a:ext cx="9144000" cy="330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algn="ctr" rtl="0">
              <a:spcBef>
                <a:spcPts val="0"/>
              </a:spcBef>
              <a:buClr>
                <a:srgbClr val="262626"/>
              </a:buClr>
              <a:buFont typeface="Cambria"/>
              <a:buNone/>
              <a:defRPr sz="4800">
                <a:solidFill>
                  <a:srgbClr val="262626"/>
                </a:solidFill>
                <a:latin typeface="Cambria"/>
                <a:ea typeface="Cambria"/>
                <a:cs typeface="Cambria"/>
                <a:sym typeface="Cambria"/>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81" name="Shape 81"/>
          <p:cNvSpPr txBox="1">
            <a:spLocks noGrp="1"/>
          </p:cNvSpPr>
          <p:nvPr>
            <p:ph type="body" idx="1"/>
          </p:nvPr>
        </p:nvSpPr>
        <p:spPr>
          <a:xfrm rot="5400000">
            <a:off x="2596331" y="280256"/>
            <a:ext cx="3951336" cy="7467600"/>
          </a:xfrm>
          <a:prstGeom prst="rect">
            <a:avLst/>
          </a:prstGeom>
          <a:noFill/>
          <a:ln>
            <a:noFill/>
          </a:ln>
        </p:spPr>
        <p:txBody>
          <a:bodyPr lIns="91425" tIns="91425" rIns="91425" bIns="91425" anchor="ctr"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
        <p:nvSpPr>
          <p:cNvPr id="82" name="Shape 82"/>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83" name="Shape 83"/>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84" name="Shape 84"/>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876298" y="2303379"/>
            <a:ext cx="5469523" cy="1963319"/>
          </a:xfrm>
          <a:prstGeom prst="rect">
            <a:avLst/>
          </a:prstGeom>
          <a:noFill/>
          <a:ln>
            <a:noFill/>
          </a:ln>
        </p:spPr>
        <p:txBody>
          <a:bodyPr lIns="91425" tIns="91425" rIns="91425" bIns="91425" anchor="ctr" anchorCtr="0"/>
          <a:lstStyle>
            <a:lvl1pPr algn="ctr" rtl="0">
              <a:spcBef>
                <a:spcPts val="0"/>
              </a:spcBef>
              <a:buClr>
                <a:srgbClr val="262626"/>
              </a:buClr>
              <a:buFont typeface="Cambria"/>
              <a:buNone/>
              <a:defRPr sz="4800">
                <a:solidFill>
                  <a:srgbClr val="262626"/>
                </a:solidFill>
                <a:latin typeface="Cambria"/>
                <a:ea typeface="Cambria"/>
                <a:cs typeface="Cambria"/>
                <a:sym typeface="Cambria"/>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87" name="Shape 87"/>
          <p:cNvSpPr txBox="1">
            <a:spLocks noGrp="1"/>
          </p:cNvSpPr>
          <p:nvPr>
            <p:ph type="body" idx="1"/>
          </p:nvPr>
        </p:nvSpPr>
        <p:spPr>
          <a:xfrm rot="5400000">
            <a:off x="914398" y="475079"/>
            <a:ext cx="5181601" cy="5907840"/>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
        <p:nvSpPr>
          <p:cNvPr id="88" name="Shape 88"/>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89" name="Shape 89"/>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90" name="Shape 90"/>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algn="ctr" rtl="0">
              <a:spcBef>
                <a:spcPts val="0"/>
              </a:spcBef>
              <a:buClr>
                <a:srgbClr val="262626"/>
              </a:buClr>
              <a:buFont typeface="Cambria"/>
              <a:buNone/>
              <a:defRPr sz="4800">
                <a:solidFill>
                  <a:srgbClr val="262626"/>
                </a:solidFill>
                <a:latin typeface="Cambria"/>
                <a:ea typeface="Cambria"/>
                <a:cs typeface="Cambria"/>
                <a:sym typeface="Cambria"/>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27" name="Shape 27"/>
          <p:cNvSpPr txBox="1">
            <a:spLocks noGrp="1"/>
          </p:cNvSpPr>
          <p:nvPr>
            <p:ph type="body" idx="1"/>
          </p:nvPr>
        </p:nvSpPr>
        <p:spPr>
          <a:xfrm>
            <a:off x="838200" y="2038388"/>
            <a:ext cx="7467600" cy="3951336"/>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
        <p:nvSpPr>
          <p:cNvPr id="28" name="Shape 28"/>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29" name="Shape 29"/>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30" name="Shape 30"/>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51279" y="1497992"/>
            <a:ext cx="8041439" cy="2097258"/>
          </a:xfrm>
          <a:prstGeom prst="rect">
            <a:avLst/>
          </a:prstGeom>
          <a:noFill/>
          <a:ln>
            <a:noFill/>
          </a:ln>
        </p:spPr>
        <p:txBody>
          <a:bodyPr lIns="91425" tIns="91425" rIns="91425" bIns="91425" anchor="b" anchorCtr="0"/>
          <a:lstStyle>
            <a:lvl1pPr algn="ctr" rtl="0">
              <a:spcBef>
                <a:spcPts val="0"/>
              </a:spcBef>
              <a:defRPr sz="4800" b="0" cap="none"/>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33" name="Shape 33"/>
          <p:cNvSpPr txBox="1">
            <a:spLocks noGrp="1"/>
          </p:cNvSpPr>
          <p:nvPr>
            <p:ph type="body" idx="1"/>
          </p:nvPr>
        </p:nvSpPr>
        <p:spPr>
          <a:xfrm>
            <a:off x="838199" y="3754401"/>
            <a:ext cx="7467601" cy="1500187"/>
          </a:xfrm>
          <a:prstGeom prst="rect">
            <a:avLst/>
          </a:prstGeom>
          <a:noFill/>
          <a:ln>
            <a:noFill/>
          </a:ln>
        </p:spPr>
        <p:txBody>
          <a:bodyPr lIns="91425" tIns="91425" rIns="91425" bIns="91425" anchor="t" anchorCtr="0"/>
          <a:lstStyle>
            <a:lvl1pPr marL="0" indent="0" algn="ctr" rtl="0">
              <a:spcBef>
                <a:spcPts val="0"/>
              </a:spcBef>
              <a:buClr>
                <a:srgbClr val="888888"/>
              </a:buClr>
              <a:buFont typeface="Cambria"/>
              <a:buNone/>
              <a:defRPr sz="2000">
                <a:solidFill>
                  <a:srgbClr val="888888"/>
                </a:solidFill>
              </a:defRPr>
            </a:lvl1pPr>
            <a:lvl2pPr marL="457200" indent="0" rtl="0">
              <a:spcBef>
                <a:spcPts val="0"/>
              </a:spcBef>
              <a:buClr>
                <a:srgbClr val="888888"/>
              </a:buClr>
              <a:buFont typeface="Cambria"/>
              <a:buNone/>
              <a:defRPr sz="1800">
                <a:solidFill>
                  <a:srgbClr val="888888"/>
                </a:solidFill>
              </a:defRPr>
            </a:lvl2pPr>
            <a:lvl3pPr marL="914400" indent="0" rtl="0">
              <a:spcBef>
                <a:spcPts val="0"/>
              </a:spcBef>
              <a:buClr>
                <a:srgbClr val="888888"/>
              </a:buClr>
              <a:buFont typeface="Cambria"/>
              <a:buNone/>
              <a:defRPr sz="1600">
                <a:solidFill>
                  <a:srgbClr val="888888"/>
                </a:solidFill>
              </a:defRPr>
            </a:lvl3pPr>
            <a:lvl4pPr marL="1371600" indent="0" rtl="0">
              <a:spcBef>
                <a:spcPts val="0"/>
              </a:spcBef>
              <a:buClr>
                <a:srgbClr val="888888"/>
              </a:buClr>
              <a:buFont typeface="Cambria"/>
              <a:buNone/>
              <a:defRPr sz="1400">
                <a:solidFill>
                  <a:srgbClr val="888888"/>
                </a:solidFill>
              </a:defRPr>
            </a:lvl4pPr>
            <a:lvl5pPr marL="1828800" indent="0" rtl="0">
              <a:spcBef>
                <a:spcPts val="0"/>
              </a:spcBef>
              <a:buClr>
                <a:srgbClr val="888888"/>
              </a:buClr>
              <a:buFont typeface="Cambria"/>
              <a:buNone/>
              <a:defRPr sz="1400">
                <a:solidFill>
                  <a:srgbClr val="888888"/>
                </a:solidFill>
              </a:defRPr>
            </a:lvl5pPr>
            <a:lvl6pPr marL="2286000" indent="0" rtl="0">
              <a:spcBef>
                <a:spcPts val="0"/>
              </a:spcBef>
              <a:buClr>
                <a:srgbClr val="888888"/>
              </a:buClr>
              <a:buFont typeface="Cambria"/>
              <a:buNone/>
              <a:defRPr sz="1400">
                <a:solidFill>
                  <a:srgbClr val="888888"/>
                </a:solidFill>
              </a:defRPr>
            </a:lvl6pPr>
            <a:lvl7pPr marL="2743200" indent="0" rtl="0">
              <a:spcBef>
                <a:spcPts val="0"/>
              </a:spcBef>
              <a:buClr>
                <a:srgbClr val="888888"/>
              </a:buClr>
              <a:buFont typeface="Cambria"/>
              <a:buNone/>
              <a:defRPr sz="1400">
                <a:solidFill>
                  <a:srgbClr val="888888"/>
                </a:solidFill>
              </a:defRPr>
            </a:lvl7pPr>
            <a:lvl8pPr marL="3200400" indent="0" rtl="0">
              <a:spcBef>
                <a:spcPts val="0"/>
              </a:spcBef>
              <a:buClr>
                <a:srgbClr val="888888"/>
              </a:buClr>
              <a:buFont typeface="Cambria"/>
              <a:buNone/>
              <a:defRPr sz="1400">
                <a:solidFill>
                  <a:srgbClr val="888888"/>
                </a:solidFill>
              </a:defRPr>
            </a:lvl8pPr>
            <a:lvl9pPr marL="3657600" indent="0" rtl="0">
              <a:spcBef>
                <a:spcPts val="0"/>
              </a:spcBef>
              <a:buClr>
                <a:srgbClr val="888888"/>
              </a:buClr>
              <a:buFont typeface="Cambria"/>
              <a:buNone/>
              <a:defRPr sz="1400">
                <a:solidFill>
                  <a:srgbClr val="888888"/>
                </a:solidFill>
              </a:defRPr>
            </a:lvl9pPr>
          </a:lstStyle>
          <a:p>
            <a:endParaRPr/>
          </a:p>
        </p:txBody>
      </p:sp>
      <p:sp>
        <p:nvSpPr>
          <p:cNvPr id="34" name="Shape 34"/>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35" name="Shape 35"/>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36" name="Shape 36"/>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algn="ctr" rtl="0">
              <a:spcBef>
                <a:spcPts val="0"/>
              </a:spcBef>
              <a:buClr>
                <a:srgbClr val="262626"/>
              </a:buClr>
              <a:buFont typeface="Cambria"/>
              <a:buNone/>
              <a:defRPr sz="4800">
                <a:solidFill>
                  <a:srgbClr val="262626"/>
                </a:solidFill>
                <a:latin typeface="Cambria"/>
                <a:ea typeface="Cambria"/>
                <a:cs typeface="Cambria"/>
                <a:sym typeface="Cambria"/>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39" name="Shape 39"/>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40" name="Shape 40"/>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41" name="Shape 41"/>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
        <p:nvSpPr>
          <p:cNvPr id="42" name="Shape 42"/>
          <p:cNvSpPr txBox="1">
            <a:spLocks noGrp="1"/>
          </p:cNvSpPr>
          <p:nvPr>
            <p:ph type="body" idx="1"/>
          </p:nvPr>
        </p:nvSpPr>
        <p:spPr>
          <a:xfrm>
            <a:off x="841248" y="2039111"/>
            <a:ext cx="3657600" cy="3950207"/>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
        <p:nvSpPr>
          <p:cNvPr id="43" name="Shape 43"/>
          <p:cNvSpPr txBox="1">
            <a:spLocks noGrp="1"/>
          </p:cNvSpPr>
          <p:nvPr>
            <p:ph type="body" idx="2"/>
          </p:nvPr>
        </p:nvSpPr>
        <p:spPr>
          <a:xfrm>
            <a:off x="4645151" y="2039111"/>
            <a:ext cx="3657600" cy="3950207"/>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rtl="0">
              <a:spcBef>
                <a:spcPts val="0"/>
              </a:spcBef>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46" name="Shape 46"/>
          <p:cNvSpPr txBox="1">
            <a:spLocks noGrp="1"/>
          </p:cNvSpPr>
          <p:nvPr>
            <p:ph type="body" idx="1"/>
          </p:nvPr>
        </p:nvSpPr>
        <p:spPr>
          <a:xfrm>
            <a:off x="841248" y="2038388"/>
            <a:ext cx="3017519" cy="542395"/>
          </a:xfrm>
          <a:prstGeom prst="rect">
            <a:avLst/>
          </a:prstGeom>
          <a:noFill/>
          <a:ln>
            <a:noFill/>
          </a:ln>
        </p:spPr>
        <p:txBody>
          <a:bodyPr lIns="91425" tIns="91425" rIns="91425" bIns="91425" anchor="b" anchorCtr="0"/>
          <a:lstStyle>
            <a:lvl1pPr marL="0" indent="0" algn="ctr" rtl="0">
              <a:spcBef>
                <a:spcPts val="0"/>
              </a:spcBef>
              <a:buClr>
                <a:schemeClr val="dk2"/>
              </a:buClr>
              <a:buFont typeface="Cambria"/>
              <a:buNone/>
              <a:defRPr sz="2400" b="0">
                <a:solidFill>
                  <a:schemeClr val="dk2"/>
                </a:solidFill>
                <a:latin typeface="Cambria"/>
                <a:ea typeface="Cambria"/>
                <a:cs typeface="Cambria"/>
                <a:sym typeface="Cambria"/>
              </a:defRPr>
            </a:lvl1pPr>
            <a:lvl2pPr marL="457200" indent="0" rtl="0">
              <a:spcBef>
                <a:spcPts val="0"/>
              </a:spcBef>
              <a:buFont typeface="Cambria"/>
              <a:buNone/>
              <a:defRPr sz="2000" b="1"/>
            </a:lvl2pPr>
            <a:lvl3pPr marL="914400" indent="0" rtl="0">
              <a:spcBef>
                <a:spcPts val="0"/>
              </a:spcBef>
              <a:buFont typeface="Cambria"/>
              <a:buNone/>
              <a:defRPr sz="1800" b="1"/>
            </a:lvl3pPr>
            <a:lvl4pPr marL="1371600" indent="0" rtl="0">
              <a:spcBef>
                <a:spcPts val="0"/>
              </a:spcBef>
              <a:buFont typeface="Cambria"/>
              <a:buNone/>
              <a:defRPr sz="1600" b="1"/>
            </a:lvl4pPr>
            <a:lvl5pPr marL="1828800" indent="0" rtl="0">
              <a:spcBef>
                <a:spcPts val="0"/>
              </a:spcBef>
              <a:buFont typeface="Cambria"/>
              <a:buNone/>
              <a:defRPr sz="1600" b="1"/>
            </a:lvl5pPr>
            <a:lvl6pPr marL="2286000" indent="0" rtl="0">
              <a:spcBef>
                <a:spcPts val="0"/>
              </a:spcBef>
              <a:buFont typeface="Cambria"/>
              <a:buNone/>
              <a:defRPr sz="1600" b="1"/>
            </a:lvl6pPr>
            <a:lvl7pPr marL="2743200" indent="0" rtl="0">
              <a:spcBef>
                <a:spcPts val="0"/>
              </a:spcBef>
              <a:buFont typeface="Cambria"/>
              <a:buNone/>
              <a:defRPr sz="1600" b="1"/>
            </a:lvl7pPr>
            <a:lvl8pPr marL="3200400" indent="0" rtl="0">
              <a:spcBef>
                <a:spcPts val="0"/>
              </a:spcBef>
              <a:buFont typeface="Cambria"/>
              <a:buNone/>
              <a:defRPr sz="1600" b="1"/>
            </a:lvl8pPr>
            <a:lvl9pPr marL="3657600" indent="0" rtl="0">
              <a:spcBef>
                <a:spcPts val="0"/>
              </a:spcBef>
              <a:buFont typeface="Cambria"/>
              <a:buNone/>
              <a:defRPr sz="1600" b="1"/>
            </a:lvl9pPr>
          </a:lstStyle>
          <a:p>
            <a:endParaRPr/>
          </a:p>
        </p:txBody>
      </p:sp>
      <p:sp>
        <p:nvSpPr>
          <p:cNvPr id="47" name="Shape 47"/>
          <p:cNvSpPr txBox="1">
            <a:spLocks noGrp="1"/>
          </p:cNvSpPr>
          <p:nvPr>
            <p:ph type="body" idx="2"/>
          </p:nvPr>
        </p:nvSpPr>
        <p:spPr>
          <a:xfrm>
            <a:off x="5291091" y="2038386"/>
            <a:ext cx="3014708" cy="542393"/>
          </a:xfrm>
          <a:prstGeom prst="rect">
            <a:avLst/>
          </a:prstGeom>
          <a:noFill/>
          <a:ln>
            <a:noFill/>
          </a:ln>
        </p:spPr>
        <p:txBody>
          <a:bodyPr lIns="91425" tIns="91425" rIns="91425" bIns="91425" anchor="b" anchorCtr="0"/>
          <a:lstStyle>
            <a:lvl1pPr marL="0" indent="0" algn="ctr" rtl="0">
              <a:spcBef>
                <a:spcPts val="0"/>
              </a:spcBef>
              <a:buClr>
                <a:schemeClr val="dk2"/>
              </a:buClr>
              <a:buFont typeface="Cambria"/>
              <a:buNone/>
              <a:defRPr sz="2400" b="0">
                <a:solidFill>
                  <a:schemeClr val="dk2"/>
                </a:solidFill>
                <a:latin typeface="Cambria"/>
                <a:ea typeface="Cambria"/>
                <a:cs typeface="Cambria"/>
                <a:sym typeface="Cambria"/>
              </a:defRPr>
            </a:lvl1pPr>
            <a:lvl2pPr marL="457200" indent="0" rtl="0">
              <a:spcBef>
                <a:spcPts val="0"/>
              </a:spcBef>
              <a:buFont typeface="Cambria"/>
              <a:buNone/>
              <a:defRPr sz="2000" b="1"/>
            </a:lvl2pPr>
            <a:lvl3pPr marL="914400" indent="0" rtl="0">
              <a:spcBef>
                <a:spcPts val="0"/>
              </a:spcBef>
              <a:buFont typeface="Cambria"/>
              <a:buNone/>
              <a:defRPr sz="1800" b="1"/>
            </a:lvl3pPr>
            <a:lvl4pPr marL="1371600" indent="0" rtl="0">
              <a:spcBef>
                <a:spcPts val="0"/>
              </a:spcBef>
              <a:buFont typeface="Cambria"/>
              <a:buNone/>
              <a:defRPr sz="1600" b="1"/>
            </a:lvl4pPr>
            <a:lvl5pPr marL="1828800" indent="0" rtl="0">
              <a:spcBef>
                <a:spcPts val="0"/>
              </a:spcBef>
              <a:buFont typeface="Cambria"/>
              <a:buNone/>
              <a:defRPr sz="1600" b="1"/>
            </a:lvl5pPr>
            <a:lvl6pPr marL="2286000" indent="0" rtl="0">
              <a:spcBef>
                <a:spcPts val="0"/>
              </a:spcBef>
              <a:buFont typeface="Cambria"/>
              <a:buNone/>
              <a:defRPr sz="1600" b="1"/>
            </a:lvl6pPr>
            <a:lvl7pPr marL="2743200" indent="0" rtl="0">
              <a:spcBef>
                <a:spcPts val="0"/>
              </a:spcBef>
              <a:buFont typeface="Cambria"/>
              <a:buNone/>
              <a:defRPr sz="1600" b="1"/>
            </a:lvl7pPr>
            <a:lvl8pPr marL="3200400" indent="0" rtl="0">
              <a:spcBef>
                <a:spcPts val="0"/>
              </a:spcBef>
              <a:buFont typeface="Cambria"/>
              <a:buNone/>
              <a:defRPr sz="1600" b="1"/>
            </a:lvl8pPr>
            <a:lvl9pPr marL="3657600" indent="0" rtl="0">
              <a:spcBef>
                <a:spcPts val="0"/>
              </a:spcBef>
              <a:buFont typeface="Cambria"/>
              <a:buNone/>
              <a:defRPr sz="1600" b="1"/>
            </a:lvl9pPr>
          </a:lstStyle>
          <a:p>
            <a:endParaRPr/>
          </a:p>
        </p:txBody>
      </p:sp>
      <p:sp>
        <p:nvSpPr>
          <p:cNvPr id="48" name="Shape 48"/>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49" name="Shape 49"/>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50" name="Shape 50"/>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
        <p:nvSpPr>
          <p:cNvPr id="51" name="Shape 51"/>
          <p:cNvSpPr/>
          <p:nvPr/>
        </p:nvSpPr>
        <p:spPr>
          <a:xfrm rot="-1325433">
            <a:off x="3933637" y="4281001"/>
            <a:ext cx="1288494" cy="722529"/>
          </a:xfrm>
          <a:custGeom>
            <a:avLst/>
            <a:gdLst/>
            <a:ahLst/>
            <a:cxnLst/>
            <a:rect l="0" t="0" r="0" b="0"/>
            <a:pathLst>
              <a:path w="1288494" h="722529" extrusionOk="0">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mbria"/>
              <a:ea typeface="Cambria"/>
              <a:cs typeface="Cambria"/>
              <a:sym typeface="Cambria"/>
            </a:endParaRPr>
          </a:p>
        </p:txBody>
      </p:sp>
      <p:sp>
        <p:nvSpPr>
          <p:cNvPr id="52" name="Shape 52"/>
          <p:cNvSpPr/>
          <p:nvPr/>
        </p:nvSpPr>
        <p:spPr>
          <a:xfrm rot="9377604">
            <a:off x="3925860" y="3316840"/>
            <a:ext cx="1288495" cy="722529"/>
          </a:xfrm>
          <a:custGeom>
            <a:avLst/>
            <a:gdLst/>
            <a:ahLst/>
            <a:cxnLst/>
            <a:rect l="0" t="0" r="0" b="0"/>
            <a:pathLst>
              <a:path w="1288494" h="722529" extrusionOk="0">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mbria"/>
              <a:ea typeface="Cambria"/>
              <a:cs typeface="Cambria"/>
              <a:sym typeface="Cambria"/>
            </a:endParaRPr>
          </a:p>
        </p:txBody>
      </p:sp>
      <p:sp>
        <p:nvSpPr>
          <p:cNvPr id="53" name="Shape 53"/>
          <p:cNvSpPr txBox="1">
            <a:spLocks noGrp="1"/>
          </p:cNvSpPr>
          <p:nvPr>
            <p:ph type="body" idx="3"/>
          </p:nvPr>
        </p:nvSpPr>
        <p:spPr>
          <a:xfrm>
            <a:off x="841248" y="2743199"/>
            <a:ext cx="3017519" cy="3246119"/>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
        <p:nvSpPr>
          <p:cNvPr id="54" name="Shape 54"/>
          <p:cNvSpPr txBox="1">
            <a:spLocks noGrp="1"/>
          </p:cNvSpPr>
          <p:nvPr>
            <p:ph type="body" idx="4"/>
          </p:nvPr>
        </p:nvSpPr>
        <p:spPr>
          <a:xfrm>
            <a:off x="5294376" y="2743200"/>
            <a:ext cx="3017519" cy="3246119"/>
          </a:xfrm>
          <a:prstGeom prst="rect">
            <a:avLst/>
          </a:prstGeom>
          <a:noFill/>
          <a:ln>
            <a:noFill/>
          </a:ln>
        </p:spPr>
        <p:txBody>
          <a:bodyPr lIns="91425" tIns="91425" rIns="91425" bIns="91425" anchor="t" anchorCtr="0"/>
          <a:lstStyle>
            <a:lvl1pPr marL="228600" indent="-83820" algn="l" rtl="0">
              <a:spcBef>
                <a:spcPts val="480"/>
              </a:spcBef>
              <a:buClr>
                <a:schemeClr val="accent1"/>
              </a:buClr>
              <a:buChar char="0"/>
              <a:defRPr sz="2400">
                <a:solidFill>
                  <a:srgbClr val="3F3F3F"/>
                </a:solidFill>
                <a:latin typeface="Cambria"/>
                <a:ea typeface="Cambria"/>
                <a:cs typeface="Cambria"/>
                <a:sym typeface="Cambria"/>
              </a:defRPr>
            </a:lvl1pPr>
            <a:lvl2pPr marL="557784" indent="-107568" algn="l" rtl="0">
              <a:spcBef>
                <a:spcPts val="440"/>
              </a:spcBef>
              <a:buClr>
                <a:schemeClr val="accent1"/>
              </a:buClr>
              <a:buChar char="0"/>
              <a:defRPr sz="2200">
                <a:solidFill>
                  <a:srgbClr val="3F3F3F"/>
                </a:solidFill>
                <a:latin typeface="Cambria"/>
                <a:ea typeface="Cambria"/>
                <a:cs typeface="Cambria"/>
                <a:sym typeface="Cambria"/>
              </a:defRPr>
            </a:lvl2pPr>
            <a:lvl3pPr marL="822960" indent="-67310" algn="l" rtl="0">
              <a:spcBef>
                <a:spcPts val="400"/>
              </a:spcBef>
              <a:buClr>
                <a:schemeClr val="accent1"/>
              </a:buClr>
              <a:buChar char="0"/>
              <a:defRPr sz="2000">
                <a:solidFill>
                  <a:srgbClr val="3F3F3F"/>
                </a:solidFill>
                <a:latin typeface="Cambria"/>
                <a:ea typeface="Cambria"/>
                <a:cs typeface="Cambria"/>
                <a:sym typeface="Cambria"/>
              </a:defRPr>
            </a:lvl3pPr>
            <a:lvl4pPr marL="1097280" indent="-86360" algn="l" rtl="0">
              <a:spcBef>
                <a:spcPts val="320"/>
              </a:spcBef>
              <a:buClr>
                <a:schemeClr val="accent1"/>
              </a:buClr>
              <a:buChar char="0"/>
              <a:defRPr sz="1600">
                <a:solidFill>
                  <a:srgbClr val="3F3F3F"/>
                </a:solidFill>
                <a:latin typeface="Cambria"/>
                <a:ea typeface="Cambria"/>
                <a:cs typeface="Cambria"/>
                <a:sym typeface="Cambria"/>
              </a:defRPr>
            </a:lvl4pPr>
            <a:lvl5pPr marL="1417320" indent="-100964" algn="l" rtl="0">
              <a:spcBef>
                <a:spcPts val="280"/>
              </a:spcBef>
              <a:buClr>
                <a:schemeClr val="accent1"/>
              </a:buClr>
              <a:buChar char="0"/>
              <a:defRPr sz="1400" baseline="0">
                <a:solidFill>
                  <a:srgbClr val="3F3F3F"/>
                </a:solidFill>
                <a:latin typeface="Cambria"/>
                <a:ea typeface="Cambria"/>
                <a:cs typeface="Cambria"/>
                <a:sym typeface="Cambria"/>
              </a:defRPr>
            </a:lvl5pPr>
            <a:lvl6pPr marL="1645920" indent="-100965" algn="l" rtl="0">
              <a:spcBef>
                <a:spcPts val="280"/>
              </a:spcBef>
              <a:buClr>
                <a:schemeClr val="accent1"/>
              </a:buClr>
              <a:buChar char="0"/>
              <a:defRPr sz="1400">
                <a:solidFill>
                  <a:srgbClr val="3F3F3F"/>
                </a:solidFill>
                <a:latin typeface="Cambria"/>
                <a:ea typeface="Cambria"/>
                <a:cs typeface="Cambria"/>
                <a:sym typeface="Cambria"/>
              </a:defRPr>
            </a:lvl6pPr>
            <a:lvl7pPr marL="1920240" indent="-108585" algn="l" rtl="0">
              <a:spcBef>
                <a:spcPts val="280"/>
              </a:spcBef>
              <a:buClr>
                <a:schemeClr val="accent1"/>
              </a:buClr>
              <a:buChar char="0"/>
              <a:defRPr sz="1400">
                <a:solidFill>
                  <a:srgbClr val="3F3F3F"/>
                </a:solidFill>
                <a:latin typeface="Cambria"/>
                <a:ea typeface="Cambria"/>
                <a:cs typeface="Cambria"/>
                <a:sym typeface="Cambria"/>
              </a:defRPr>
            </a:lvl7pPr>
            <a:lvl8pPr marL="2194560" indent="-103505" algn="l" rtl="0">
              <a:spcBef>
                <a:spcPts val="280"/>
              </a:spcBef>
              <a:buClr>
                <a:schemeClr val="accent1"/>
              </a:buClr>
              <a:buChar char="0"/>
              <a:defRPr sz="1400">
                <a:solidFill>
                  <a:srgbClr val="3F3F3F"/>
                </a:solidFill>
                <a:latin typeface="Cambria"/>
                <a:ea typeface="Cambria"/>
                <a:cs typeface="Cambria"/>
                <a:sym typeface="Cambria"/>
              </a:defRPr>
            </a:lvl8pPr>
            <a:lvl9pPr marL="2468880" indent="-98425" algn="l" rtl="0">
              <a:spcBef>
                <a:spcPts val="280"/>
              </a:spcBef>
              <a:buClr>
                <a:schemeClr val="accent1"/>
              </a:buClr>
              <a:buChar char="0"/>
              <a:defRPr sz="1400">
                <a:solidFill>
                  <a:srgbClr val="3F3F3F"/>
                </a:solidFill>
                <a:latin typeface="Cambria"/>
                <a:ea typeface="Cambria"/>
                <a:cs typeface="Cambria"/>
                <a:sym typeface="Cambr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algn="ctr" rtl="0">
              <a:spcBef>
                <a:spcPts val="0"/>
              </a:spcBef>
              <a:buClr>
                <a:srgbClr val="262626"/>
              </a:buClr>
              <a:buFont typeface="Cambria"/>
              <a:buNone/>
              <a:defRPr sz="4800">
                <a:solidFill>
                  <a:srgbClr val="262626"/>
                </a:solidFill>
                <a:latin typeface="Cambria"/>
                <a:ea typeface="Cambria"/>
                <a:cs typeface="Cambria"/>
                <a:sym typeface="Cambria"/>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57" name="Shape 57"/>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58" name="Shape 58"/>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59" name="Shape 59"/>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62" name="Shape 62"/>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63" name="Shape 63"/>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51279" y="1487080"/>
            <a:ext cx="3008313" cy="1921338"/>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66" name="Shape 66"/>
          <p:cNvSpPr txBox="1">
            <a:spLocks noGrp="1"/>
          </p:cNvSpPr>
          <p:nvPr>
            <p:ph type="body" idx="1"/>
          </p:nvPr>
        </p:nvSpPr>
        <p:spPr>
          <a:xfrm>
            <a:off x="3893350" y="835428"/>
            <a:ext cx="4699370" cy="5151526"/>
          </a:xfrm>
          <a:prstGeom prst="rect">
            <a:avLst/>
          </a:prstGeom>
          <a:noFill/>
          <a:ln>
            <a:noFill/>
          </a:ln>
        </p:spPr>
        <p:txBody>
          <a:bodyPr lIns="91425" tIns="91425" rIns="91425" bIns="91425" anchor="ctr"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6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7" name="Shape 67"/>
          <p:cNvSpPr txBox="1">
            <a:spLocks noGrp="1"/>
          </p:cNvSpPr>
          <p:nvPr>
            <p:ph type="body" idx="2"/>
          </p:nvPr>
        </p:nvSpPr>
        <p:spPr>
          <a:xfrm>
            <a:off x="551279" y="3408419"/>
            <a:ext cx="3008313" cy="1919091"/>
          </a:xfrm>
          <a:prstGeom prst="rect">
            <a:avLst/>
          </a:prstGeom>
          <a:noFill/>
          <a:ln>
            <a:noFill/>
          </a:ln>
        </p:spPr>
        <p:txBody>
          <a:bodyPr lIns="91425" tIns="91425" rIns="91425" bIns="91425" anchor="t" anchorCtr="0"/>
          <a:lstStyle>
            <a:lvl1pPr marL="0" indent="0" rtl="0">
              <a:spcBef>
                <a:spcPts val="0"/>
              </a:spcBef>
              <a:buFont typeface="Cambria"/>
              <a:buNone/>
              <a:defRPr sz="1400"/>
            </a:lvl1pPr>
            <a:lvl2pPr marL="457200" indent="0" rtl="0">
              <a:spcBef>
                <a:spcPts val="0"/>
              </a:spcBef>
              <a:buFont typeface="Cambria"/>
              <a:buNone/>
              <a:defRPr sz="1200"/>
            </a:lvl2pPr>
            <a:lvl3pPr marL="914400" indent="0" rtl="0">
              <a:spcBef>
                <a:spcPts val="0"/>
              </a:spcBef>
              <a:buFont typeface="Cambria"/>
              <a:buNone/>
              <a:defRPr sz="1000"/>
            </a:lvl3pPr>
            <a:lvl4pPr marL="1371600" indent="0" rtl="0">
              <a:spcBef>
                <a:spcPts val="0"/>
              </a:spcBef>
              <a:buFont typeface="Cambria"/>
              <a:buNone/>
              <a:defRPr sz="900"/>
            </a:lvl4pPr>
            <a:lvl5pPr marL="1828800" indent="0" rtl="0">
              <a:spcBef>
                <a:spcPts val="0"/>
              </a:spcBef>
              <a:buFont typeface="Cambria"/>
              <a:buNone/>
              <a:defRPr sz="900"/>
            </a:lvl5pPr>
            <a:lvl6pPr marL="2286000" indent="0" rtl="0">
              <a:spcBef>
                <a:spcPts val="0"/>
              </a:spcBef>
              <a:buFont typeface="Cambria"/>
              <a:buNone/>
              <a:defRPr sz="900"/>
            </a:lvl6pPr>
            <a:lvl7pPr marL="2743200" indent="0" rtl="0">
              <a:spcBef>
                <a:spcPts val="0"/>
              </a:spcBef>
              <a:buFont typeface="Cambria"/>
              <a:buNone/>
              <a:defRPr sz="900"/>
            </a:lvl7pPr>
            <a:lvl8pPr marL="3200400" indent="0" rtl="0">
              <a:spcBef>
                <a:spcPts val="0"/>
              </a:spcBef>
              <a:buFont typeface="Cambria"/>
              <a:buNone/>
              <a:defRPr sz="900"/>
            </a:lvl8pPr>
            <a:lvl9pPr marL="3657600" indent="0" rtl="0">
              <a:spcBef>
                <a:spcPts val="0"/>
              </a:spcBef>
              <a:buFont typeface="Cambria"/>
              <a:buNone/>
              <a:defRPr sz="900"/>
            </a:lvl9pPr>
          </a:lstStyle>
          <a:p>
            <a:endParaRPr/>
          </a:p>
        </p:txBody>
      </p:sp>
      <p:sp>
        <p:nvSpPr>
          <p:cNvPr id="68" name="Shape 68"/>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69" name="Shape 69"/>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70" name="Shape 70"/>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3124200" y="191206"/>
            <a:ext cx="2781300" cy="819150"/>
          </a:xfrm>
          <a:prstGeom prst="rect">
            <a:avLst/>
          </a:prstGeom>
          <a:noFill/>
          <a:ln>
            <a:noFill/>
          </a:ln>
        </p:spPr>
      </p:pic>
      <p:sp>
        <p:nvSpPr>
          <p:cNvPr id="73" name="Shape 73"/>
          <p:cNvSpPr txBox="1">
            <a:spLocks noGrp="1"/>
          </p:cNvSpPr>
          <p:nvPr>
            <p:ph type="title"/>
          </p:nvPr>
        </p:nvSpPr>
        <p:spPr>
          <a:xfrm>
            <a:off x="551279" y="4669653"/>
            <a:ext cx="8041440" cy="719864"/>
          </a:xfrm>
          <a:prstGeom prst="rect">
            <a:avLst/>
          </a:prstGeom>
          <a:noFill/>
          <a:ln>
            <a:noFill/>
          </a:ln>
        </p:spPr>
        <p:txBody>
          <a:bodyPr lIns="91425" tIns="91425" rIns="91425" bIns="91425" anchor="b" anchorCtr="0"/>
          <a:lstStyle>
            <a:lvl1pPr algn="ctr" rtl="0">
              <a:spcBef>
                <a:spcPts val="0"/>
              </a:spcBef>
              <a:defRPr sz="3600" b="0"/>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a:endParaRPr/>
          </a:p>
        </p:txBody>
      </p:sp>
      <p:sp>
        <p:nvSpPr>
          <p:cNvPr id="74" name="Shape 74"/>
          <p:cNvSpPr>
            <a:spLocks noGrp="1"/>
          </p:cNvSpPr>
          <p:nvPr>
            <p:ph type="pic" idx="2"/>
          </p:nvPr>
        </p:nvSpPr>
        <p:spPr>
          <a:xfrm rot="-60000">
            <a:off x="2130552" y="594359"/>
            <a:ext cx="4873752" cy="3657599"/>
          </a:xfrm>
          <a:prstGeom prst="rect">
            <a:avLst/>
          </a:prstGeom>
          <a:solidFill>
            <a:srgbClr val="ECECEC"/>
          </a:solidFill>
          <a:ln w="190500" cap="sq" cmpd="sng">
            <a:solidFill>
              <a:srgbClr val="FFFFFF"/>
            </a:solidFill>
            <a:prstDash val="solid"/>
            <a:miter/>
            <a:headEnd type="none" w="med" len="med"/>
            <a:tailEnd type="none" w="med" len="med"/>
          </a:ln>
        </p:spPr>
      </p:sp>
      <p:sp>
        <p:nvSpPr>
          <p:cNvPr id="75" name="Shape 75"/>
          <p:cNvSpPr txBox="1">
            <a:spLocks noGrp="1"/>
          </p:cNvSpPr>
          <p:nvPr>
            <p:ph type="body" idx="1"/>
          </p:nvPr>
        </p:nvSpPr>
        <p:spPr>
          <a:xfrm>
            <a:off x="1219200" y="5416153"/>
            <a:ext cx="6705599" cy="603125"/>
          </a:xfrm>
          <a:prstGeom prst="rect">
            <a:avLst/>
          </a:prstGeom>
          <a:noFill/>
          <a:ln>
            <a:noFill/>
          </a:ln>
        </p:spPr>
        <p:txBody>
          <a:bodyPr lIns="91425" tIns="91425" rIns="91425" bIns="91425" anchor="t" anchorCtr="0"/>
          <a:lstStyle>
            <a:lvl1pPr marL="0" indent="0" algn="ctr" rtl="0">
              <a:spcBef>
                <a:spcPts val="0"/>
              </a:spcBef>
              <a:buFont typeface="Cambria"/>
              <a:buNone/>
              <a:defRPr sz="1600"/>
            </a:lvl1pPr>
            <a:lvl2pPr marL="457200" indent="0" rtl="0">
              <a:spcBef>
                <a:spcPts val="0"/>
              </a:spcBef>
              <a:buFont typeface="Cambria"/>
              <a:buNone/>
              <a:defRPr sz="1200"/>
            </a:lvl2pPr>
            <a:lvl3pPr marL="914400" indent="0" rtl="0">
              <a:spcBef>
                <a:spcPts val="0"/>
              </a:spcBef>
              <a:buFont typeface="Cambria"/>
              <a:buNone/>
              <a:defRPr sz="1000"/>
            </a:lvl3pPr>
            <a:lvl4pPr marL="1371600" indent="0" rtl="0">
              <a:spcBef>
                <a:spcPts val="0"/>
              </a:spcBef>
              <a:buFont typeface="Cambria"/>
              <a:buNone/>
              <a:defRPr sz="900"/>
            </a:lvl4pPr>
            <a:lvl5pPr marL="1828800" indent="0" rtl="0">
              <a:spcBef>
                <a:spcPts val="0"/>
              </a:spcBef>
              <a:buFont typeface="Cambria"/>
              <a:buNone/>
              <a:defRPr sz="900"/>
            </a:lvl5pPr>
            <a:lvl6pPr marL="2286000" indent="0" rtl="0">
              <a:spcBef>
                <a:spcPts val="0"/>
              </a:spcBef>
              <a:buFont typeface="Cambria"/>
              <a:buNone/>
              <a:defRPr sz="900"/>
            </a:lvl6pPr>
            <a:lvl7pPr marL="2743200" indent="0" rtl="0">
              <a:spcBef>
                <a:spcPts val="0"/>
              </a:spcBef>
              <a:buFont typeface="Cambria"/>
              <a:buNone/>
              <a:defRPr sz="900"/>
            </a:lvl7pPr>
            <a:lvl8pPr marL="3200400" indent="0" rtl="0">
              <a:spcBef>
                <a:spcPts val="0"/>
              </a:spcBef>
              <a:buFont typeface="Cambria"/>
              <a:buNone/>
              <a:defRPr sz="900"/>
            </a:lvl8pPr>
            <a:lvl9pPr marL="3657600" indent="0" rtl="0">
              <a:spcBef>
                <a:spcPts val="0"/>
              </a:spcBef>
              <a:buFont typeface="Cambria"/>
              <a:buNone/>
              <a:defRPr sz="900"/>
            </a:lvl9pPr>
          </a:lstStyle>
          <a:p>
            <a:endParaRPr/>
          </a:p>
        </p:txBody>
      </p:sp>
      <p:sp>
        <p:nvSpPr>
          <p:cNvPr id="76" name="Shape 76"/>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77" name="Shape 77"/>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78" name="Shape 78"/>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50000" sy="50000" flip="none" algn="tl"/>
        </a:blip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6" name="Shape 6"/>
          <p:cNvSpPr txBox="1">
            <a:spLocks noGrp="1"/>
          </p:cNvSpPr>
          <p:nvPr>
            <p:ph type="title"/>
          </p:nvPr>
        </p:nvSpPr>
        <p:spPr>
          <a:xfrm>
            <a:off x="551279" y="436562"/>
            <a:ext cx="8041440" cy="1442674"/>
          </a:xfrm>
          <a:prstGeom prst="rect">
            <a:avLst/>
          </a:prstGeom>
          <a:noFill/>
          <a:ln>
            <a:noFill/>
          </a:ln>
        </p:spPr>
        <p:txBody>
          <a:bodyPr lIns="91425" tIns="91425" rIns="91425" bIns="91425" anchor="ctr" anchorCtr="0"/>
          <a:lstStyle>
            <a:lvl1pPr marL="0" marR="0" indent="0" algn="ctr" rtl="0">
              <a:spcBef>
                <a:spcPts val="0"/>
              </a:spcBef>
              <a:buClr>
                <a:srgbClr val="262626"/>
              </a:buClr>
              <a:buFont typeface="Cambria"/>
              <a:buNone/>
              <a:defRPr sz="4800" b="0" i="0" u="none" strike="noStrike" cap="none" baseline="0">
                <a:solidFill>
                  <a:srgbClr val="262626"/>
                </a:solidFill>
                <a:latin typeface="Cambria"/>
                <a:ea typeface="Cambria"/>
                <a:cs typeface="Cambria"/>
                <a:sym typeface="Cambria"/>
              </a:defRPr>
            </a:lvl1pPr>
            <a:lvl2pPr marL="0" marR="0" indent="0" algn="l" rtl="0">
              <a:spcBef>
                <a:spcPts val="0"/>
              </a:spcBef>
              <a:defRPr sz="1800" b="0" i="0" u="none" strike="noStrike" cap="none" baseline="0">
                <a:solidFill>
                  <a:schemeClr val="dk2"/>
                </a:solidFill>
              </a:defRPr>
            </a:lvl2pPr>
            <a:lvl3pPr marL="0" marR="0" indent="0" algn="l" rtl="0">
              <a:spcBef>
                <a:spcPts val="0"/>
              </a:spcBef>
              <a:defRPr sz="1800" b="0" i="0" u="none" strike="noStrike" cap="none" baseline="0">
                <a:solidFill>
                  <a:schemeClr val="dk2"/>
                </a:solidFill>
              </a:defRPr>
            </a:lvl3pPr>
            <a:lvl4pPr marL="0" marR="0" indent="0" algn="l" rtl="0">
              <a:spcBef>
                <a:spcPts val="0"/>
              </a:spcBef>
              <a:defRPr sz="1800" b="0" i="0" u="none" strike="noStrike" cap="none" baseline="0">
                <a:solidFill>
                  <a:schemeClr val="dk2"/>
                </a:solidFill>
              </a:defRPr>
            </a:lvl4pPr>
            <a:lvl5pPr marL="0" marR="0" indent="0" algn="l" rtl="0">
              <a:spcBef>
                <a:spcPts val="0"/>
              </a:spcBef>
              <a:defRPr sz="1800" b="0" i="0" u="none" strike="noStrike" cap="none" baseline="0">
                <a:solidFill>
                  <a:schemeClr val="dk2"/>
                </a:solidFill>
              </a:defRPr>
            </a:lvl5pPr>
            <a:lvl6pPr marL="0" marR="0" indent="0" algn="l" rtl="0">
              <a:spcBef>
                <a:spcPts val="0"/>
              </a:spcBef>
              <a:defRPr sz="1800" b="0" i="0" u="none" strike="noStrike" cap="none" baseline="0">
                <a:solidFill>
                  <a:schemeClr val="dk2"/>
                </a:solidFill>
              </a:defRPr>
            </a:lvl6pPr>
            <a:lvl7pPr marL="0" marR="0" indent="0" algn="l" rtl="0">
              <a:spcBef>
                <a:spcPts val="0"/>
              </a:spcBef>
              <a:defRPr sz="1800" b="0" i="0" u="none" strike="noStrike" cap="none" baseline="0">
                <a:solidFill>
                  <a:schemeClr val="dk2"/>
                </a:solidFill>
              </a:defRPr>
            </a:lvl7pPr>
            <a:lvl8pPr marL="0" marR="0" indent="0" algn="l" rtl="0">
              <a:spcBef>
                <a:spcPts val="0"/>
              </a:spcBef>
              <a:defRPr sz="1800" b="0" i="0" u="none" strike="noStrike" cap="none" baseline="0">
                <a:solidFill>
                  <a:schemeClr val="dk2"/>
                </a:solidFill>
              </a:defRPr>
            </a:lvl8pPr>
            <a:lvl9pPr marL="0" marR="0" indent="0" algn="l" rtl="0">
              <a:spcBef>
                <a:spcPts val="0"/>
              </a:spcBef>
              <a:defRPr sz="1800" b="0" i="0" u="none" strike="noStrike" cap="none" baseline="0">
                <a:solidFill>
                  <a:schemeClr val="dk2"/>
                </a:solidFill>
              </a:defRPr>
            </a:lvl9pPr>
          </a:lstStyle>
          <a:p>
            <a:endParaRPr/>
          </a:p>
        </p:txBody>
      </p:sp>
      <p:sp>
        <p:nvSpPr>
          <p:cNvPr id="7" name="Shape 7"/>
          <p:cNvSpPr txBox="1">
            <a:spLocks noGrp="1"/>
          </p:cNvSpPr>
          <p:nvPr>
            <p:ph type="body" idx="1"/>
          </p:nvPr>
        </p:nvSpPr>
        <p:spPr>
          <a:xfrm>
            <a:off x="838200" y="2038388"/>
            <a:ext cx="7467600" cy="3951336"/>
          </a:xfrm>
          <a:prstGeom prst="rect">
            <a:avLst/>
          </a:prstGeom>
          <a:noFill/>
          <a:ln>
            <a:noFill/>
          </a:ln>
        </p:spPr>
        <p:txBody>
          <a:bodyPr lIns="91425" tIns="91425" rIns="91425" bIns="91425" anchor="t" anchorCtr="0"/>
          <a:lstStyle>
            <a:lvl1pPr marL="228600" marR="0" indent="-83820" algn="l" rtl="0">
              <a:spcBef>
                <a:spcPts val="480"/>
              </a:spcBef>
              <a:buClr>
                <a:schemeClr val="accent1"/>
              </a:buClr>
              <a:buFont typeface="Arial"/>
              <a:buChar char="0"/>
              <a:defRPr sz="2400" b="0" i="0" u="none" strike="noStrike" cap="none" baseline="0">
                <a:solidFill>
                  <a:srgbClr val="3F3F3F"/>
                </a:solidFill>
                <a:latin typeface="Cambria"/>
                <a:ea typeface="Cambria"/>
                <a:cs typeface="Cambria"/>
                <a:sym typeface="Cambria"/>
              </a:defRPr>
            </a:lvl1pPr>
            <a:lvl2pPr marL="557784" marR="0" indent="-107568" algn="l" rtl="0">
              <a:spcBef>
                <a:spcPts val="440"/>
              </a:spcBef>
              <a:buClr>
                <a:schemeClr val="accent1"/>
              </a:buClr>
              <a:buFont typeface="Arial"/>
              <a:buChar char="0"/>
              <a:defRPr sz="2200" b="0" i="0" u="none" strike="noStrike" cap="none" baseline="0">
                <a:solidFill>
                  <a:srgbClr val="3F3F3F"/>
                </a:solidFill>
                <a:latin typeface="Cambria"/>
                <a:ea typeface="Cambria"/>
                <a:cs typeface="Cambria"/>
                <a:sym typeface="Cambria"/>
              </a:defRPr>
            </a:lvl2pPr>
            <a:lvl3pPr marL="822960" marR="0" indent="-67310" algn="l" rtl="0">
              <a:spcBef>
                <a:spcPts val="400"/>
              </a:spcBef>
              <a:buClr>
                <a:schemeClr val="accent1"/>
              </a:buClr>
              <a:buFont typeface="Arial"/>
              <a:buChar char="0"/>
              <a:defRPr sz="2000" b="0" i="0" u="none" strike="noStrike" cap="none" baseline="0">
                <a:solidFill>
                  <a:srgbClr val="3F3F3F"/>
                </a:solidFill>
                <a:latin typeface="Cambria"/>
                <a:ea typeface="Cambria"/>
                <a:cs typeface="Cambria"/>
                <a:sym typeface="Cambria"/>
              </a:defRPr>
            </a:lvl3pPr>
            <a:lvl4pPr marL="1097280" marR="0" indent="-86360" algn="l" rtl="0">
              <a:spcBef>
                <a:spcPts val="320"/>
              </a:spcBef>
              <a:buClr>
                <a:schemeClr val="accent1"/>
              </a:buClr>
              <a:buFont typeface="Arial"/>
              <a:buChar char="0"/>
              <a:defRPr sz="1600" b="0" i="0" u="none" strike="noStrike" cap="none" baseline="0">
                <a:solidFill>
                  <a:srgbClr val="3F3F3F"/>
                </a:solidFill>
                <a:latin typeface="Cambria"/>
                <a:ea typeface="Cambria"/>
                <a:cs typeface="Cambria"/>
                <a:sym typeface="Cambria"/>
              </a:defRPr>
            </a:lvl4pPr>
            <a:lvl5pPr marL="1417320" marR="0" indent="-100964" algn="l" rtl="0">
              <a:spcBef>
                <a:spcPts val="280"/>
              </a:spcBef>
              <a:buClr>
                <a:schemeClr val="accent1"/>
              </a:buClr>
              <a:buFont typeface="Arial"/>
              <a:buChar char="0"/>
              <a:defRPr sz="1400" b="0" i="0" u="none" strike="noStrike" cap="none" baseline="0">
                <a:solidFill>
                  <a:srgbClr val="3F3F3F"/>
                </a:solidFill>
                <a:latin typeface="Cambria"/>
                <a:ea typeface="Cambria"/>
                <a:cs typeface="Cambria"/>
                <a:sym typeface="Cambria"/>
              </a:defRPr>
            </a:lvl5pPr>
            <a:lvl6pPr marL="1645920" marR="0" indent="-100965" algn="l" rtl="0">
              <a:spcBef>
                <a:spcPts val="280"/>
              </a:spcBef>
              <a:buClr>
                <a:schemeClr val="accent1"/>
              </a:buClr>
              <a:buFont typeface="Arial"/>
              <a:buChar char="0"/>
              <a:defRPr sz="1400" b="0" i="0" u="none" strike="noStrike" cap="none" baseline="0">
                <a:solidFill>
                  <a:srgbClr val="3F3F3F"/>
                </a:solidFill>
                <a:latin typeface="Cambria"/>
                <a:ea typeface="Cambria"/>
                <a:cs typeface="Cambria"/>
                <a:sym typeface="Cambria"/>
              </a:defRPr>
            </a:lvl6pPr>
            <a:lvl7pPr marL="1920240" marR="0" indent="-108585" algn="l" rtl="0">
              <a:spcBef>
                <a:spcPts val="280"/>
              </a:spcBef>
              <a:buClr>
                <a:schemeClr val="accent1"/>
              </a:buClr>
              <a:buFont typeface="Arial"/>
              <a:buChar char="0"/>
              <a:defRPr sz="1400" b="0" i="0" u="none" strike="noStrike" cap="none" baseline="0">
                <a:solidFill>
                  <a:srgbClr val="3F3F3F"/>
                </a:solidFill>
                <a:latin typeface="Cambria"/>
                <a:ea typeface="Cambria"/>
                <a:cs typeface="Cambria"/>
                <a:sym typeface="Cambria"/>
              </a:defRPr>
            </a:lvl7pPr>
            <a:lvl8pPr marL="2194560" marR="0" indent="-103505" algn="l" rtl="0">
              <a:spcBef>
                <a:spcPts val="280"/>
              </a:spcBef>
              <a:buClr>
                <a:schemeClr val="accent1"/>
              </a:buClr>
              <a:buFont typeface="Arial"/>
              <a:buChar char="0"/>
              <a:defRPr sz="1400" b="0" i="0" u="none" strike="noStrike" cap="none" baseline="0">
                <a:solidFill>
                  <a:srgbClr val="3F3F3F"/>
                </a:solidFill>
                <a:latin typeface="Cambria"/>
                <a:ea typeface="Cambria"/>
                <a:cs typeface="Cambria"/>
                <a:sym typeface="Cambria"/>
              </a:defRPr>
            </a:lvl8pPr>
            <a:lvl9pPr marL="2468880" marR="0" indent="-98425" algn="l" rtl="0">
              <a:spcBef>
                <a:spcPts val="280"/>
              </a:spcBef>
              <a:buClr>
                <a:schemeClr val="accent1"/>
              </a:buClr>
              <a:buFont typeface="Arial"/>
              <a:buChar char="0"/>
              <a:defRPr sz="1400" b="0" i="0" u="none" strike="noStrike" cap="none" baseline="0">
                <a:solidFill>
                  <a:srgbClr val="3F3F3F"/>
                </a:solidFill>
                <a:latin typeface="Cambria"/>
                <a:ea typeface="Cambria"/>
                <a:cs typeface="Cambria"/>
                <a:sym typeface="Cambria"/>
              </a:defRPr>
            </a:lvl9pPr>
          </a:lstStyle>
          <a:p>
            <a:endParaRPr/>
          </a:p>
        </p:txBody>
      </p:sp>
      <p:sp>
        <p:nvSpPr>
          <p:cNvPr id="8" name="Shape 8"/>
          <p:cNvSpPr txBox="1">
            <a:spLocks noGrp="1"/>
          </p:cNvSpPr>
          <p:nvPr>
            <p:ph type="dt" idx="10"/>
          </p:nvPr>
        </p:nvSpPr>
        <p:spPr>
          <a:xfrm>
            <a:off x="551279" y="6148875"/>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9" name="Shape 9"/>
          <p:cNvSpPr txBox="1">
            <a:spLocks noGrp="1"/>
          </p:cNvSpPr>
          <p:nvPr>
            <p:ph type="ftr" idx="11"/>
          </p:nvPr>
        </p:nvSpPr>
        <p:spPr>
          <a:xfrm>
            <a:off x="3124200" y="6148875"/>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7F7F7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mbria"/>
                <a:ea typeface="Cambria"/>
                <a:cs typeface="Cambria"/>
                <a:sym typeface="Cambria"/>
              </a:defRPr>
            </a:lvl2pPr>
            <a:lvl3pPr marL="914400" marR="0" indent="0" algn="l" rtl="0">
              <a:spcBef>
                <a:spcPts val="0"/>
              </a:spcBef>
              <a:defRPr sz="1800" b="0" i="0" u="none" strike="noStrike" cap="none" baseline="0">
                <a:solidFill>
                  <a:schemeClr val="dk1"/>
                </a:solidFill>
                <a:latin typeface="Cambria"/>
                <a:ea typeface="Cambria"/>
                <a:cs typeface="Cambria"/>
                <a:sym typeface="Cambria"/>
              </a:defRPr>
            </a:lvl3pPr>
            <a:lvl4pPr marL="1371600" marR="0" indent="0" algn="l" rtl="0">
              <a:spcBef>
                <a:spcPts val="0"/>
              </a:spcBef>
              <a:defRPr sz="1800" b="0" i="0" u="none" strike="noStrike" cap="none" baseline="0">
                <a:solidFill>
                  <a:schemeClr val="dk1"/>
                </a:solidFill>
                <a:latin typeface="Cambria"/>
                <a:ea typeface="Cambria"/>
                <a:cs typeface="Cambria"/>
                <a:sym typeface="Cambria"/>
              </a:defRPr>
            </a:lvl4pPr>
            <a:lvl5pPr marL="1828800" marR="0" indent="0" algn="l" rtl="0">
              <a:spcBef>
                <a:spcPts val="0"/>
              </a:spcBef>
              <a:defRPr sz="1800" b="0" i="0" u="none" strike="noStrike" cap="none" baseline="0">
                <a:solidFill>
                  <a:schemeClr val="dk1"/>
                </a:solidFill>
                <a:latin typeface="Cambria"/>
                <a:ea typeface="Cambria"/>
                <a:cs typeface="Cambria"/>
                <a:sym typeface="Cambria"/>
              </a:defRPr>
            </a:lvl5pPr>
            <a:lvl6pPr marL="2286000" marR="0" indent="0" algn="l" rtl="0">
              <a:spcBef>
                <a:spcPts val="0"/>
              </a:spcBef>
              <a:defRPr sz="1800" b="0" i="0" u="none" strike="noStrike" cap="none" baseline="0">
                <a:solidFill>
                  <a:schemeClr val="dk1"/>
                </a:solidFill>
                <a:latin typeface="Cambria"/>
                <a:ea typeface="Cambria"/>
                <a:cs typeface="Cambria"/>
                <a:sym typeface="Cambria"/>
              </a:defRPr>
            </a:lvl6pPr>
            <a:lvl7pPr marL="2743200" marR="0" indent="0" algn="l" rtl="0">
              <a:spcBef>
                <a:spcPts val="0"/>
              </a:spcBef>
              <a:defRPr sz="1800" b="0" i="0" u="none" strike="noStrike" cap="none" baseline="0">
                <a:solidFill>
                  <a:schemeClr val="dk1"/>
                </a:solidFill>
                <a:latin typeface="Cambria"/>
                <a:ea typeface="Cambria"/>
                <a:cs typeface="Cambria"/>
                <a:sym typeface="Cambria"/>
              </a:defRPr>
            </a:lvl7pPr>
            <a:lvl8pPr marL="3200400" marR="0" indent="0" algn="l" rtl="0">
              <a:spcBef>
                <a:spcPts val="0"/>
              </a:spcBef>
              <a:defRPr sz="1800" b="0" i="0" u="none" strike="noStrike" cap="none" baseline="0">
                <a:solidFill>
                  <a:schemeClr val="dk1"/>
                </a:solidFill>
                <a:latin typeface="Cambria"/>
                <a:ea typeface="Cambria"/>
                <a:cs typeface="Cambria"/>
                <a:sym typeface="Cambria"/>
              </a:defRPr>
            </a:lvl8pPr>
            <a:lvl9pPr marL="3657600" marR="0" indent="0" algn="l" rtl="0">
              <a:spcBef>
                <a:spcPts val="0"/>
              </a:spcBef>
              <a:defRPr sz="1800" b="0" i="0" u="none" strike="noStrike" cap="none" baseline="0">
                <a:solidFill>
                  <a:schemeClr val="dk1"/>
                </a:solidFill>
                <a:latin typeface="Cambria"/>
                <a:ea typeface="Cambria"/>
                <a:cs typeface="Cambria"/>
                <a:sym typeface="Cambria"/>
              </a:defRPr>
            </a:lvl9pPr>
          </a:lstStyle>
          <a:p>
            <a:endParaRPr/>
          </a:p>
        </p:txBody>
      </p:sp>
      <p:sp>
        <p:nvSpPr>
          <p:cNvPr id="10" name="Shape 10"/>
          <p:cNvSpPr txBox="1">
            <a:spLocks noGrp="1"/>
          </p:cNvSpPr>
          <p:nvPr>
            <p:ph type="sldNum" idx="12"/>
          </p:nvPr>
        </p:nvSpPr>
        <p:spPr>
          <a:xfrm>
            <a:off x="6459119" y="6148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7F7F7F"/>
                </a:solidFill>
                <a:latin typeface="Arial"/>
                <a:ea typeface="Arial"/>
                <a:cs typeface="Arial"/>
                <a:sym typeface="Arial"/>
              </a:rPr>
              <a:t>‹#›</a:t>
            </a:fld>
            <a:endParaRPr lang="en-US" sz="1400" b="0" i="0" u="none" strike="noStrike" cap="none" baseline="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rot="360000">
            <a:off x="3339808" y="3015792"/>
            <a:ext cx="4847037" cy="1599721"/>
          </a:xfrm>
          <a:prstGeom prst="rect">
            <a:avLst/>
          </a:prstGeom>
          <a:noFill/>
          <a:ln>
            <a:noFill/>
          </a:ln>
        </p:spPr>
        <p:txBody>
          <a:bodyPr lIns="91425" tIns="45700" rIns="91425" bIns="45700" anchor="b" anchorCtr="0">
            <a:noAutofit/>
          </a:bodyPr>
          <a:lstStyle/>
          <a:p>
            <a:pPr marL="0" marR="0" lvl="0" indent="0" algn="ctr" rtl="0">
              <a:spcBef>
                <a:spcPts val="0"/>
              </a:spcBef>
              <a:buClr>
                <a:srgbClr val="000100"/>
              </a:buClr>
              <a:buSzPct val="25000"/>
              <a:buFont typeface="Cambria"/>
              <a:buNone/>
            </a:pPr>
            <a:r>
              <a:rPr lang="en-US" sz="4800" b="0" i="0" u="none" strike="noStrike" cap="none" baseline="0">
                <a:solidFill>
                  <a:srgbClr val="000100"/>
                </a:solidFill>
                <a:latin typeface="Cambria"/>
                <a:ea typeface="Cambria"/>
                <a:cs typeface="Cambria"/>
                <a:sym typeface="Cambria"/>
              </a:rPr>
              <a:t>Circulatory System</a:t>
            </a:r>
          </a:p>
        </p:txBody>
      </p:sp>
      <p:sp>
        <p:nvSpPr>
          <p:cNvPr id="93" name="Shape 93"/>
          <p:cNvSpPr txBox="1">
            <a:spLocks noGrp="1"/>
          </p:cNvSpPr>
          <p:nvPr>
            <p:ph type="subTitle" idx="1"/>
          </p:nvPr>
        </p:nvSpPr>
        <p:spPr>
          <a:xfrm rot="360000">
            <a:off x="3200499" y="4766916"/>
            <a:ext cx="4836456" cy="1040844"/>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Arial"/>
              <a:buNone/>
            </a:pPr>
            <a:r>
              <a:rPr lang="en-US" sz="1800" b="0" i="0" u="none" strike="noStrike" cap="none" baseline="0">
                <a:solidFill>
                  <a:srgbClr val="000100"/>
                </a:solidFill>
                <a:latin typeface="Cambria"/>
                <a:ea typeface="Cambria"/>
                <a:cs typeface="Cambria"/>
                <a:sym typeface="Cambria"/>
              </a:rPr>
              <a:t>By: Brittany Martinez, Josue Garcia, and Charles Carr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51250" y="422026"/>
            <a:ext cx="8041500" cy="12110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4800" b="1" i="0" u="none" strike="noStrike" cap="none" baseline="0">
                <a:solidFill>
                  <a:srgbClr val="262626"/>
                </a:solidFill>
                <a:latin typeface="Cambria"/>
                <a:ea typeface="Cambria"/>
                <a:cs typeface="Cambria"/>
                <a:sym typeface="Cambria"/>
              </a:rPr>
              <a:t>Major Functions</a:t>
            </a:r>
          </a:p>
        </p:txBody>
      </p:sp>
      <p:sp>
        <p:nvSpPr>
          <p:cNvPr id="99" name="Shape 99"/>
          <p:cNvSpPr txBox="1">
            <a:spLocks noGrp="1"/>
          </p:cNvSpPr>
          <p:nvPr>
            <p:ph type="body" idx="1"/>
          </p:nvPr>
        </p:nvSpPr>
        <p:spPr>
          <a:xfrm>
            <a:off x="328275" y="1805350"/>
            <a:ext cx="5961300" cy="37511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600" b="0" i="0" u="none" strike="noStrike" cap="none" baseline="0">
                <a:solidFill>
                  <a:srgbClr val="3F3F3F"/>
                </a:solidFill>
                <a:latin typeface="Cambria"/>
                <a:ea typeface="Cambria"/>
                <a:cs typeface="Cambria"/>
                <a:sym typeface="Cambria"/>
              </a:rPr>
              <a:t>The Circulatory System is responsible for transporting materials t</a:t>
            </a:r>
            <a:r>
              <a:rPr lang="en-US" sz="3600"/>
              <a:t>o and from cells</a:t>
            </a:r>
            <a:r>
              <a:rPr lang="en-US" sz="3600" b="0" i="0" u="none" strike="noStrike" cap="none" baseline="0">
                <a:solidFill>
                  <a:srgbClr val="3F3F3F"/>
                </a:solidFill>
                <a:latin typeface="Cambria"/>
                <a:ea typeface="Cambria"/>
                <a:cs typeface="Cambria"/>
                <a:sym typeface="Cambria"/>
              </a:rPr>
              <a:t> and nu</a:t>
            </a:r>
            <a:r>
              <a:rPr lang="en-US" sz="3600"/>
              <a:t>trients </a:t>
            </a:r>
            <a:r>
              <a:rPr lang="en-US" sz="3600" b="0" i="0" u="none" strike="noStrike" cap="none" baseline="0">
                <a:solidFill>
                  <a:srgbClr val="3F3F3F"/>
                </a:solidFill>
                <a:latin typeface="Cambria"/>
                <a:ea typeface="Cambria"/>
                <a:cs typeface="Cambria"/>
                <a:sym typeface="Cambria"/>
              </a:rPr>
              <a:t>throughout the entire body.</a:t>
            </a:r>
          </a:p>
        </p:txBody>
      </p:sp>
      <p:pic>
        <p:nvPicPr>
          <p:cNvPr id="100" name="Shape 100"/>
          <p:cNvPicPr preferRelativeResize="0"/>
          <p:nvPr/>
        </p:nvPicPr>
        <p:blipFill>
          <a:blip r:embed="rId3">
            <a:alphaModFix/>
          </a:blip>
          <a:stretch>
            <a:fillRect/>
          </a:stretch>
        </p:blipFill>
        <p:spPr>
          <a:xfrm>
            <a:off x="6142900" y="1805350"/>
            <a:ext cx="2890475" cy="42005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3435850" y="609599"/>
            <a:ext cx="4063224" cy="5216775"/>
          </a:xfrm>
          <a:prstGeom prst="rect">
            <a:avLst/>
          </a:prstGeom>
          <a:noFill/>
          <a:ln>
            <a:noFill/>
          </a:ln>
        </p:spPr>
      </p:pic>
      <p:sp>
        <p:nvSpPr>
          <p:cNvPr id="106" name="Shape 106"/>
          <p:cNvSpPr txBox="1"/>
          <p:nvPr/>
        </p:nvSpPr>
        <p:spPr>
          <a:xfrm>
            <a:off x="305150" y="4677600"/>
            <a:ext cx="1863899" cy="961199"/>
          </a:xfrm>
          <a:prstGeom prst="rect">
            <a:avLst/>
          </a:prstGeom>
          <a:noFill/>
          <a:ln>
            <a:noFill/>
          </a:ln>
        </p:spPr>
        <p:txBody>
          <a:bodyPr lIns="91425" tIns="91425" rIns="91425" bIns="91425" anchor="t" anchorCtr="0">
            <a:noAutofit/>
          </a:bodyPr>
          <a:lstStyle/>
          <a:p>
            <a:pPr rtl="0">
              <a:spcBef>
                <a:spcPts val="0"/>
              </a:spcBef>
              <a:buNone/>
            </a:pPr>
            <a:r>
              <a:rPr lang="en-US" sz="1800" b="1">
                <a:latin typeface="Cambria"/>
                <a:ea typeface="Cambria"/>
                <a:cs typeface="Cambria"/>
                <a:sym typeface="Cambria"/>
              </a:rPr>
              <a:t>Heart</a:t>
            </a:r>
            <a:r>
              <a:rPr lang="en-US" sz="1800">
                <a:latin typeface="Cambria"/>
                <a:ea typeface="Cambria"/>
                <a:cs typeface="Cambria"/>
                <a:sym typeface="Cambria"/>
              </a:rPr>
              <a:t>: </a:t>
            </a:r>
          </a:p>
          <a:p>
            <a:pPr>
              <a:spcBef>
                <a:spcPts val="0"/>
              </a:spcBef>
              <a:buNone/>
            </a:pPr>
            <a:r>
              <a:rPr lang="en-US" sz="1800">
                <a:latin typeface="Cambria"/>
                <a:ea typeface="Cambria"/>
                <a:cs typeface="Cambria"/>
                <a:sym typeface="Cambria"/>
              </a:rPr>
              <a:t>Pumps blood to the lungs and body systems. </a:t>
            </a:r>
          </a:p>
        </p:txBody>
      </p:sp>
      <p:sp>
        <p:nvSpPr>
          <p:cNvPr id="107" name="Shape 107"/>
          <p:cNvSpPr txBox="1"/>
          <p:nvPr/>
        </p:nvSpPr>
        <p:spPr>
          <a:xfrm>
            <a:off x="305150" y="304800"/>
            <a:ext cx="1723200" cy="1817100"/>
          </a:xfrm>
          <a:prstGeom prst="rect">
            <a:avLst/>
          </a:prstGeom>
          <a:noFill/>
          <a:ln>
            <a:noFill/>
          </a:ln>
        </p:spPr>
        <p:txBody>
          <a:bodyPr lIns="91425" tIns="91425" rIns="91425" bIns="91425" anchor="t" anchorCtr="0">
            <a:noAutofit/>
          </a:bodyPr>
          <a:lstStyle/>
          <a:p>
            <a:pPr rtl="0">
              <a:spcBef>
                <a:spcPts val="0"/>
              </a:spcBef>
              <a:buNone/>
            </a:pPr>
            <a:r>
              <a:rPr lang="en-US" sz="1800" b="1">
                <a:latin typeface="Cambria"/>
                <a:ea typeface="Cambria"/>
                <a:cs typeface="Cambria"/>
                <a:sym typeface="Cambria"/>
              </a:rPr>
              <a:t>Artery</a:t>
            </a:r>
            <a:r>
              <a:rPr lang="en-US" sz="1800">
                <a:latin typeface="Cambria"/>
                <a:ea typeface="Cambria"/>
                <a:cs typeface="Cambria"/>
                <a:sym typeface="Cambria"/>
              </a:rPr>
              <a:t>: </a:t>
            </a:r>
          </a:p>
          <a:p>
            <a:pPr>
              <a:spcBef>
                <a:spcPts val="0"/>
              </a:spcBef>
              <a:buNone/>
            </a:pPr>
            <a:r>
              <a:rPr lang="en-US" sz="1800">
                <a:latin typeface="Cambria"/>
                <a:ea typeface="Cambria"/>
                <a:cs typeface="Cambria"/>
                <a:sym typeface="Cambria"/>
              </a:rPr>
              <a:t>A route for the blood to travel. </a:t>
            </a:r>
          </a:p>
        </p:txBody>
      </p:sp>
      <p:sp>
        <p:nvSpPr>
          <p:cNvPr id="108" name="Shape 108"/>
          <p:cNvSpPr txBox="1"/>
          <p:nvPr/>
        </p:nvSpPr>
        <p:spPr>
          <a:xfrm>
            <a:off x="305150" y="1477125"/>
            <a:ext cx="2169899" cy="1383300"/>
          </a:xfrm>
          <a:prstGeom prst="rect">
            <a:avLst/>
          </a:prstGeom>
          <a:noFill/>
          <a:ln>
            <a:noFill/>
          </a:ln>
        </p:spPr>
        <p:txBody>
          <a:bodyPr lIns="91425" tIns="91425" rIns="91425" bIns="91425" anchor="t" anchorCtr="0">
            <a:noAutofit/>
          </a:bodyPr>
          <a:lstStyle/>
          <a:p>
            <a:pPr rtl="0">
              <a:spcBef>
                <a:spcPts val="0"/>
              </a:spcBef>
              <a:buNone/>
            </a:pPr>
            <a:r>
              <a:rPr lang="en-US" sz="1800" b="1">
                <a:latin typeface="Cambria"/>
                <a:ea typeface="Cambria"/>
                <a:cs typeface="Cambria"/>
                <a:sym typeface="Cambria"/>
              </a:rPr>
              <a:t>Vein</a:t>
            </a:r>
            <a:r>
              <a:rPr lang="en-US" sz="1800">
                <a:latin typeface="Cambria"/>
                <a:ea typeface="Cambria"/>
                <a:cs typeface="Cambria"/>
                <a:sym typeface="Cambria"/>
              </a:rPr>
              <a:t>: </a:t>
            </a:r>
          </a:p>
          <a:p>
            <a:pPr>
              <a:spcBef>
                <a:spcPts val="0"/>
              </a:spcBef>
              <a:buNone/>
            </a:pPr>
            <a:r>
              <a:rPr lang="en-US" sz="1800">
                <a:latin typeface="Cambria"/>
                <a:ea typeface="Cambria"/>
                <a:cs typeface="Cambria"/>
                <a:sym typeface="Cambria"/>
              </a:rPr>
              <a:t>A vessel that transports blood to the heart. </a:t>
            </a:r>
          </a:p>
        </p:txBody>
      </p:sp>
      <p:sp>
        <p:nvSpPr>
          <p:cNvPr id="109" name="Shape 109"/>
          <p:cNvSpPr txBox="1"/>
          <p:nvPr/>
        </p:nvSpPr>
        <p:spPr>
          <a:xfrm>
            <a:off x="305150" y="2919050"/>
            <a:ext cx="1958400" cy="1336499"/>
          </a:xfrm>
          <a:prstGeom prst="rect">
            <a:avLst/>
          </a:prstGeom>
          <a:noFill/>
          <a:ln>
            <a:noFill/>
          </a:ln>
        </p:spPr>
        <p:txBody>
          <a:bodyPr lIns="91425" tIns="91425" rIns="91425" bIns="91425" anchor="t" anchorCtr="0">
            <a:noAutofit/>
          </a:bodyPr>
          <a:lstStyle/>
          <a:p>
            <a:pPr rtl="0">
              <a:spcBef>
                <a:spcPts val="0"/>
              </a:spcBef>
              <a:buNone/>
            </a:pPr>
            <a:r>
              <a:rPr lang="en-US" sz="1800" b="1">
                <a:latin typeface="Cambria"/>
                <a:ea typeface="Cambria"/>
                <a:cs typeface="Cambria"/>
                <a:sym typeface="Cambria"/>
              </a:rPr>
              <a:t>Capillary</a:t>
            </a:r>
            <a:r>
              <a:rPr lang="en-US" sz="1800">
                <a:latin typeface="Cambria"/>
                <a:ea typeface="Cambria"/>
                <a:cs typeface="Cambria"/>
                <a:sym typeface="Cambria"/>
              </a:rPr>
              <a:t>: </a:t>
            </a:r>
          </a:p>
          <a:p>
            <a:pPr>
              <a:spcBef>
                <a:spcPts val="0"/>
              </a:spcBef>
              <a:buNone/>
            </a:pPr>
            <a:r>
              <a:rPr lang="en-US" sz="1800">
                <a:latin typeface="Cambria"/>
                <a:ea typeface="Cambria"/>
                <a:cs typeface="Cambria"/>
                <a:sym typeface="Cambria"/>
              </a:rPr>
              <a:t>The smallest blood vessel, it connects the artery to the vein.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51279" y="436562"/>
            <a:ext cx="8041440" cy="1442674"/>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3000" b="1" i="0" u="none" strike="noStrike" cap="none" baseline="0">
                <a:solidFill>
                  <a:srgbClr val="262626"/>
                </a:solidFill>
                <a:latin typeface="Cambria"/>
                <a:ea typeface="Cambria"/>
                <a:cs typeface="Cambria"/>
                <a:sym typeface="Cambria"/>
              </a:rPr>
              <a:t>Describing Components Of Blood</a:t>
            </a:r>
          </a:p>
        </p:txBody>
      </p:sp>
      <p:sp>
        <p:nvSpPr>
          <p:cNvPr id="115" name="Shape 115"/>
          <p:cNvSpPr txBox="1">
            <a:spLocks noGrp="1"/>
          </p:cNvSpPr>
          <p:nvPr>
            <p:ph type="body" idx="1"/>
          </p:nvPr>
        </p:nvSpPr>
        <p:spPr>
          <a:xfrm>
            <a:off x="222750" y="1952250"/>
            <a:ext cx="5703300" cy="2953499"/>
          </a:xfrm>
          <a:prstGeom prst="rect">
            <a:avLst/>
          </a:prstGeom>
          <a:noFill/>
          <a:ln>
            <a:noFill/>
          </a:ln>
        </p:spPr>
        <p:txBody>
          <a:bodyPr lIns="91425" tIns="45700" rIns="91425" bIns="45700" anchor="t" anchorCtr="0">
            <a:noAutofit/>
          </a:bodyPr>
          <a:lstStyle/>
          <a:p>
            <a:pPr marL="228600" marR="0" lvl="0" indent="-208978" algn="l" rtl="0">
              <a:lnSpc>
                <a:spcPct val="90000"/>
              </a:lnSpc>
              <a:spcBef>
                <a:spcPts val="0"/>
              </a:spcBef>
              <a:buClr>
                <a:schemeClr val="accent1"/>
              </a:buClr>
              <a:buSzPct val="100000"/>
              <a:buFont typeface="Arial"/>
              <a:buChar char="0"/>
            </a:pPr>
            <a:r>
              <a:rPr lang="en-US" sz="1800" b="1" i="0" u="none" strike="noStrike" cap="none" baseline="0">
                <a:solidFill>
                  <a:srgbClr val="3F3F3F"/>
                </a:solidFill>
                <a:latin typeface="Cambria"/>
                <a:ea typeface="Cambria"/>
                <a:cs typeface="Cambria"/>
                <a:sym typeface="Cambria"/>
              </a:rPr>
              <a:t>Plasma</a:t>
            </a:r>
          </a:p>
          <a:p>
            <a:pPr marL="557784" marR="0" lvl="1" indent="-220662" algn="l" rtl="0">
              <a:lnSpc>
                <a:spcPct val="90000"/>
              </a:lnSpc>
              <a:spcBef>
                <a:spcPts val="444"/>
              </a:spcBef>
              <a:buClr>
                <a:schemeClr val="accent1"/>
              </a:buClr>
              <a:buSzPct val="100000"/>
              <a:buFont typeface="Arial"/>
              <a:buChar char="0"/>
            </a:pPr>
            <a:r>
              <a:rPr lang="en-US" sz="1800" b="0" i="0" u="none" strike="noStrike" cap="none" baseline="0">
                <a:solidFill>
                  <a:srgbClr val="3F3F3F"/>
                </a:solidFill>
                <a:latin typeface="Cambria"/>
                <a:ea typeface="Cambria"/>
                <a:cs typeface="Cambria"/>
                <a:sym typeface="Cambria"/>
              </a:rPr>
              <a:t>Contains proteins to help blood to clot, contains glucose and other dissolved nutrients</a:t>
            </a:r>
          </a:p>
          <a:p>
            <a:pPr marL="228600" marR="0" lvl="0" indent="-208978" algn="l" rtl="0">
              <a:lnSpc>
                <a:spcPct val="90000"/>
              </a:lnSpc>
              <a:spcBef>
                <a:spcPts val="444"/>
              </a:spcBef>
              <a:buClr>
                <a:schemeClr val="accent1"/>
              </a:buClr>
              <a:buSzPct val="100000"/>
              <a:buFont typeface="Arial"/>
              <a:buChar char="0"/>
            </a:pPr>
            <a:r>
              <a:rPr lang="en-US" sz="1800" b="1" i="0" u="none" strike="noStrike" cap="none" baseline="0">
                <a:solidFill>
                  <a:srgbClr val="3F3F3F"/>
                </a:solidFill>
                <a:latin typeface="Cambria"/>
                <a:ea typeface="Cambria"/>
                <a:cs typeface="Cambria"/>
                <a:sym typeface="Cambria"/>
              </a:rPr>
              <a:t>Platelets</a:t>
            </a:r>
          </a:p>
          <a:p>
            <a:pPr marL="557784" marR="0" lvl="1" indent="-220662" algn="l" rtl="0">
              <a:lnSpc>
                <a:spcPct val="90000"/>
              </a:lnSpc>
              <a:spcBef>
                <a:spcPts val="444"/>
              </a:spcBef>
              <a:buClr>
                <a:schemeClr val="accent1"/>
              </a:buClr>
              <a:buSzPct val="100000"/>
              <a:buFont typeface="Arial"/>
              <a:buChar char="0"/>
            </a:pPr>
            <a:r>
              <a:rPr lang="en-US" sz="1800" b="0" i="0" u="none" strike="noStrike" cap="none" baseline="0">
                <a:solidFill>
                  <a:srgbClr val="3F3F3F"/>
                </a:solidFill>
                <a:latin typeface="Cambria"/>
                <a:ea typeface="Cambria"/>
                <a:cs typeface="Cambria"/>
                <a:sym typeface="Cambria"/>
              </a:rPr>
              <a:t>Help in blood clotting</a:t>
            </a:r>
          </a:p>
          <a:p>
            <a:pPr marL="822960" marR="0" lvl="2" indent="-168338" algn="l" rtl="0">
              <a:lnSpc>
                <a:spcPct val="90000"/>
              </a:lnSpc>
              <a:spcBef>
                <a:spcPts val="444"/>
              </a:spcBef>
              <a:buClr>
                <a:schemeClr val="accent1"/>
              </a:buClr>
              <a:buSzPct val="100000"/>
              <a:buFont typeface="Arial"/>
              <a:buChar char="0"/>
            </a:pPr>
            <a:r>
              <a:rPr lang="en-US" sz="1800" b="0" i="0" u="none" strike="noStrike" cap="none" baseline="0">
                <a:solidFill>
                  <a:srgbClr val="3F3F3F"/>
                </a:solidFill>
                <a:latin typeface="Cambria"/>
                <a:ea typeface="Cambria"/>
                <a:cs typeface="Cambria"/>
                <a:sym typeface="Cambria"/>
              </a:rPr>
              <a:t>Ex. Platelets are responsible for creating scabs</a:t>
            </a:r>
          </a:p>
          <a:p>
            <a:pPr marL="228600" marR="0" lvl="0" indent="-208978" algn="l" rtl="0">
              <a:lnSpc>
                <a:spcPct val="90000"/>
              </a:lnSpc>
              <a:spcBef>
                <a:spcPts val="444"/>
              </a:spcBef>
              <a:buClr>
                <a:schemeClr val="accent1"/>
              </a:buClr>
              <a:buSzPct val="100000"/>
              <a:buFont typeface="Arial"/>
              <a:buChar char="0"/>
            </a:pPr>
            <a:r>
              <a:rPr lang="en-US" sz="1800" b="1" i="0" u="none" strike="noStrike" cap="none" baseline="0">
                <a:solidFill>
                  <a:srgbClr val="3F3F3F"/>
                </a:solidFill>
                <a:latin typeface="Cambria"/>
                <a:ea typeface="Cambria"/>
                <a:cs typeface="Cambria"/>
                <a:sym typeface="Cambria"/>
              </a:rPr>
              <a:t>White Blood Cells</a:t>
            </a:r>
          </a:p>
          <a:p>
            <a:pPr marL="557784" marR="0" lvl="1" indent="-220662" algn="l" rtl="0">
              <a:lnSpc>
                <a:spcPct val="90000"/>
              </a:lnSpc>
              <a:spcBef>
                <a:spcPts val="444"/>
              </a:spcBef>
              <a:buClr>
                <a:schemeClr val="accent1"/>
              </a:buClr>
              <a:buSzPct val="100000"/>
              <a:buFont typeface="Arial"/>
              <a:buChar char="0"/>
            </a:pPr>
            <a:r>
              <a:rPr lang="en-US" sz="1800" b="0" i="0" u="none" strike="noStrike" cap="none" baseline="0">
                <a:solidFill>
                  <a:srgbClr val="3F3F3F"/>
                </a:solidFill>
                <a:latin typeface="Cambria"/>
                <a:ea typeface="Cambria"/>
                <a:cs typeface="Cambria"/>
                <a:sym typeface="Cambria"/>
              </a:rPr>
              <a:t>Help fight infections and help in immune process</a:t>
            </a:r>
          </a:p>
          <a:p>
            <a:pPr marL="228600" marR="0" lvl="0" indent="-208978" algn="l" rtl="0">
              <a:lnSpc>
                <a:spcPct val="90000"/>
              </a:lnSpc>
              <a:spcBef>
                <a:spcPts val="444"/>
              </a:spcBef>
              <a:buClr>
                <a:schemeClr val="accent1"/>
              </a:buClr>
              <a:buSzPct val="100000"/>
              <a:buFont typeface="Arial"/>
              <a:buChar char="0"/>
            </a:pPr>
            <a:r>
              <a:rPr lang="en-US" sz="1800" b="1" i="0" u="none" strike="noStrike" cap="none" baseline="0">
                <a:solidFill>
                  <a:srgbClr val="3F3F3F"/>
                </a:solidFill>
                <a:latin typeface="Cambria"/>
                <a:ea typeface="Cambria"/>
                <a:cs typeface="Cambria"/>
                <a:sym typeface="Cambria"/>
              </a:rPr>
              <a:t>Red Blood Cell	</a:t>
            </a:r>
          </a:p>
          <a:p>
            <a:pPr marL="557784" marR="0" lvl="1" indent="-220662" algn="l" rtl="0">
              <a:lnSpc>
                <a:spcPct val="90000"/>
              </a:lnSpc>
              <a:spcBef>
                <a:spcPts val="444"/>
              </a:spcBef>
              <a:buClr>
                <a:schemeClr val="accent1"/>
              </a:buClr>
              <a:buSzPct val="100000"/>
              <a:buFont typeface="Arial"/>
              <a:buChar char="0"/>
            </a:pPr>
            <a:r>
              <a:rPr lang="en-US" sz="1800" b="0" i="0" u="none" strike="noStrike" cap="none" baseline="0">
                <a:solidFill>
                  <a:srgbClr val="3F3F3F"/>
                </a:solidFill>
                <a:latin typeface="Cambria"/>
                <a:ea typeface="Cambria"/>
                <a:cs typeface="Cambria"/>
                <a:sym typeface="Cambria"/>
              </a:rPr>
              <a:t>Carry oxygen from the lungs to the rest of the body</a:t>
            </a: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800" b="0" i="0" u="none" strike="noStrike" cap="none" baseline="0">
              <a:solidFill>
                <a:srgbClr val="3F3F3F"/>
              </a:solidFill>
              <a:latin typeface="Cambria"/>
              <a:ea typeface="Cambria"/>
              <a:cs typeface="Cambria"/>
              <a:sym typeface="Cambria"/>
            </a:endParaRPr>
          </a:p>
          <a:p>
            <a:pPr marL="329184" marR="0" lvl="1" indent="-11684" algn="l" rtl="0">
              <a:lnSpc>
                <a:spcPct val="90000"/>
              </a:lnSpc>
              <a:spcBef>
                <a:spcPts val="296"/>
              </a:spcBef>
              <a:buClr>
                <a:schemeClr val="accent1"/>
              </a:buClr>
              <a:buFont typeface="Arial"/>
              <a:buNone/>
            </a:pPr>
            <a:endParaRPr sz="1480" b="0" i="0" u="none" strike="noStrike" cap="none" baseline="0">
              <a:solidFill>
                <a:srgbClr val="3F3F3F"/>
              </a:solidFill>
              <a:latin typeface="Cambria"/>
              <a:ea typeface="Cambria"/>
              <a:cs typeface="Cambria"/>
              <a:sym typeface="Cambria"/>
            </a:endParaRPr>
          </a:p>
          <a:p>
            <a:pPr marL="557784" marR="0" lvl="1" indent="-151003" algn="l" rtl="0">
              <a:lnSpc>
                <a:spcPct val="90000"/>
              </a:lnSpc>
              <a:spcBef>
                <a:spcPts val="296"/>
              </a:spcBef>
              <a:buClr>
                <a:schemeClr val="accent1"/>
              </a:buClr>
              <a:buFont typeface="Arial"/>
              <a:buNone/>
            </a:pPr>
            <a:endParaRPr sz="1480" b="0" i="0" u="none" strike="noStrike" cap="none" baseline="0">
              <a:solidFill>
                <a:srgbClr val="3F3F3F"/>
              </a:solidFill>
              <a:latin typeface="Cambria"/>
              <a:ea typeface="Cambria"/>
              <a:cs typeface="Cambria"/>
              <a:sym typeface="Cambria"/>
            </a:endParaRPr>
          </a:p>
          <a:p>
            <a:pPr marL="329184" marR="0" lvl="1" indent="-11684" algn="l" rtl="0">
              <a:lnSpc>
                <a:spcPct val="90000"/>
              </a:lnSpc>
              <a:spcBef>
                <a:spcPts val="296"/>
              </a:spcBef>
              <a:buClr>
                <a:schemeClr val="accent1"/>
              </a:buClr>
              <a:buFont typeface="Arial"/>
              <a:buNone/>
            </a:pPr>
            <a:endParaRPr sz="1480" b="0" i="0" u="none" strike="noStrike" cap="none" baseline="0">
              <a:solidFill>
                <a:srgbClr val="3F3F3F"/>
              </a:solidFill>
              <a:latin typeface="Cambria"/>
              <a:ea typeface="Cambria"/>
              <a:cs typeface="Cambria"/>
              <a:sym typeface="Cambria"/>
            </a:endParaRPr>
          </a:p>
        </p:txBody>
      </p:sp>
      <p:pic>
        <p:nvPicPr>
          <p:cNvPr id="116" name="Shape 116"/>
          <p:cNvPicPr preferRelativeResize="0"/>
          <p:nvPr/>
        </p:nvPicPr>
        <p:blipFill>
          <a:blip r:embed="rId3">
            <a:alphaModFix/>
          </a:blip>
          <a:stretch>
            <a:fillRect/>
          </a:stretch>
        </p:blipFill>
        <p:spPr>
          <a:xfrm>
            <a:off x="5855700" y="2645025"/>
            <a:ext cx="3075850" cy="246069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51279" y="436562"/>
            <a:ext cx="8041440" cy="1442674"/>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3000" b="1" i="0" u="none" strike="noStrike" cap="none" baseline="0">
                <a:solidFill>
                  <a:srgbClr val="262626"/>
                </a:solidFill>
                <a:latin typeface="Cambria"/>
                <a:ea typeface="Cambria"/>
                <a:cs typeface="Cambria"/>
                <a:sym typeface="Cambria"/>
              </a:rPr>
              <a:t>Path Blood Travels Through Body</a:t>
            </a:r>
          </a:p>
        </p:txBody>
      </p:sp>
      <p:sp>
        <p:nvSpPr>
          <p:cNvPr id="122" name="Shape 122"/>
          <p:cNvSpPr txBox="1">
            <a:spLocks noGrp="1"/>
          </p:cNvSpPr>
          <p:nvPr>
            <p:ph type="body" idx="1"/>
          </p:nvPr>
        </p:nvSpPr>
        <p:spPr>
          <a:xfrm>
            <a:off x="293075" y="1879225"/>
            <a:ext cx="5240100" cy="30093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000" b="0" i="0" u="none" strike="noStrike" cap="none" baseline="0">
                <a:solidFill>
                  <a:srgbClr val="3F3F3F"/>
                </a:solidFill>
                <a:latin typeface="Cambria"/>
                <a:ea typeface="Cambria"/>
                <a:cs typeface="Cambria"/>
                <a:sym typeface="Cambria"/>
              </a:rPr>
              <a:t>The oxygen you breathe in the air passes through your lungs into you blood through your many capillaries in the lungs oxygen rich blood moves through your pulmonary veins to the left side of your heart and out of the aorta to the rest of your body</a:t>
            </a:r>
          </a:p>
        </p:txBody>
      </p:sp>
      <p:pic>
        <p:nvPicPr>
          <p:cNvPr id="123" name="Shape 123"/>
          <p:cNvPicPr preferRelativeResize="0"/>
          <p:nvPr/>
        </p:nvPicPr>
        <p:blipFill>
          <a:blip r:embed="rId3">
            <a:alphaModFix/>
          </a:blip>
          <a:stretch>
            <a:fillRect/>
          </a:stretch>
        </p:blipFill>
        <p:spPr>
          <a:xfrm>
            <a:off x="5884700" y="2167687"/>
            <a:ext cx="2895600" cy="36480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551250" y="211007"/>
            <a:ext cx="8041500" cy="5661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2400" b="1" i="0" u="none" strike="noStrike" cap="none" baseline="0">
                <a:solidFill>
                  <a:srgbClr val="262626"/>
                </a:solidFill>
                <a:latin typeface="Cambria"/>
                <a:ea typeface="Cambria"/>
                <a:cs typeface="Cambria"/>
                <a:sym typeface="Cambria"/>
              </a:rPr>
              <a:t>How the Circulatory System Works with Other Body Systems</a:t>
            </a:r>
          </a:p>
        </p:txBody>
      </p:sp>
      <p:sp>
        <p:nvSpPr>
          <p:cNvPr id="129" name="Shape 129"/>
          <p:cNvSpPr txBox="1">
            <a:spLocks noGrp="1"/>
          </p:cNvSpPr>
          <p:nvPr>
            <p:ph type="body" idx="1"/>
          </p:nvPr>
        </p:nvSpPr>
        <p:spPr>
          <a:xfrm>
            <a:off x="240325" y="926150"/>
            <a:ext cx="7467600" cy="37037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accent1"/>
              </a:buClr>
              <a:buSzPct val="95863"/>
              <a:buFont typeface="Arial"/>
              <a:buChar char="0"/>
            </a:pPr>
            <a:r>
              <a:rPr lang="en-US" sz="2220" b="0" i="0" u="none" strike="noStrike" cap="none" baseline="0">
                <a:solidFill>
                  <a:srgbClr val="3F3F3F"/>
                </a:solidFill>
                <a:latin typeface="Cambria"/>
                <a:ea typeface="Cambria"/>
                <a:cs typeface="Cambria"/>
                <a:sym typeface="Cambria"/>
              </a:rPr>
              <a:t>Immune System:</a:t>
            </a:r>
          </a:p>
          <a:p>
            <a:pPr marL="557784" marR="0" lvl="1" indent="-240283" algn="l" rtl="0">
              <a:lnSpc>
                <a:spcPct val="90000"/>
              </a:lnSpc>
              <a:spcBef>
                <a:spcPts val="407"/>
              </a:spcBef>
              <a:buClr>
                <a:schemeClr val="accent1"/>
              </a:buClr>
              <a:buSzPct val="96662"/>
              <a:buFont typeface="Arial"/>
              <a:buChar char="0"/>
            </a:pPr>
            <a:r>
              <a:rPr lang="en-US" sz="2035" b="0" i="0" u="none" strike="noStrike" cap="none" baseline="0">
                <a:solidFill>
                  <a:srgbClr val="3F3F3F"/>
                </a:solidFill>
                <a:latin typeface="Cambria"/>
                <a:ea typeface="Cambria"/>
                <a:cs typeface="Cambria"/>
                <a:sym typeface="Cambria"/>
              </a:rPr>
              <a:t>The immune system is made up of white blood cells and antibodies. These cells travel in blood and fight infections/invasions</a:t>
            </a:r>
          </a:p>
          <a:p>
            <a:pPr marL="228600" marR="0" lvl="0" indent="-228600" algn="l" rtl="0">
              <a:lnSpc>
                <a:spcPct val="90000"/>
              </a:lnSpc>
              <a:spcBef>
                <a:spcPts val="444"/>
              </a:spcBef>
              <a:buClr>
                <a:schemeClr val="accent1"/>
              </a:buClr>
              <a:buSzPct val="95863"/>
              <a:buFont typeface="Arial"/>
              <a:buChar char="0"/>
            </a:pPr>
            <a:r>
              <a:rPr lang="en-US" sz="2220" b="0" i="0" u="none" strike="noStrike" cap="none" baseline="0">
                <a:solidFill>
                  <a:srgbClr val="3F3F3F"/>
                </a:solidFill>
                <a:latin typeface="Cambria"/>
                <a:ea typeface="Cambria"/>
                <a:cs typeface="Cambria"/>
                <a:sym typeface="Cambria"/>
              </a:rPr>
              <a:t>Digestive System:</a:t>
            </a:r>
          </a:p>
          <a:p>
            <a:pPr marL="557784" marR="0" lvl="1" indent="-240283" algn="l" rtl="0">
              <a:lnSpc>
                <a:spcPct val="90000"/>
              </a:lnSpc>
              <a:spcBef>
                <a:spcPts val="407"/>
              </a:spcBef>
              <a:buClr>
                <a:schemeClr val="accent1"/>
              </a:buClr>
              <a:buSzPct val="96662"/>
              <a:buFont typeface="Arial"/>
              <a:buChar char="0"/>
            </a:pPr>
            <a:r>
              <a:rPr lang="en-US" sz="2035" b="0" i="0" u="none" strike="noStrike" cap="none" baseline="0">
                <a:solidFill>
                  <a:srgbClr val="3F3F3F"/>
                </a:solidFill>
                <a:latin typeface="Cambria"/>
                <a:ea typeface="Cambria"/>
                <a:cs typeface="Cambria"/>
                <a:sym typeface="Cambria"/>
              </a:rPr>
              <a:t>When food is broken down, needed nutrients are put in </a:t>
            </a:r>
            <a:r>
              <a:rPr lang="en-US" sz="2035"/>
              <a:t>bloodstream</a:t>
            </a:r>
            <a:r>
              <a:rPr lang="en-US" sz="2035" b="0" i="0" u="none" strike="noStrike" cap="none" baseline="0">
                <a:solidFill>
                  <a:srgbClr val="3F3F3F"/>
                </a:solidFill>
                <a:latin typeface="Cambria"/>
                <a:ea typeface="Cambria"/>
                <a:cs typeface="Cambria"/>
                <a:sym typeface="Cambria"/>
              </a:rPr>
              <a:t> for the cells to use the energy</a:t>
            </a:r>
          </a:p>
          <a:p>
            <a:pPr marL="228600" marR="0" lvl="0" indent="-228600" algn="l" rtl="0">
              <a:lnSpc>
                <a:spcPct val="90000"/>
              </a:lnSpc>
              <a:spcBef>
                <a:spcPts val="444"/>
              </a:spcBef>
              <a:buClr>
                <a:schemeClr val="accent1"/>
              </a:buClr>
              <a:buSzPct val="95863"/>
              <a:buFont typeface="Arial"/>
              <a:buChar char="0"/>
            </a:pPr>
            <a:r>
              <a:rPr lang="en-US" sz="2220" b="0" i="0" u="none" strike="noStrike" cap="none" baseline="0">
                <a:solidFill>
                  <a:srgbClr val="3F3F3F"/>
                </a:solidFill>
                <a:latin typeface="Cambria"/>
                <a:ea typeface="Cambria"/>
                <a:cs typeface="Cambria"/>
                <a:sym typeface="Cambria"/>
              </a:rPr>
              <a:t>Respiratory System:</a:t>
            </a:r>
          </a:p>
          <a:p>
            <a:pPr marL="557784" marR="0" lvl="1" indent="-240283" algn="l" rtl="0">
              <a:lnSpc>
                <a:spcPct val="90000"/>
              </a:lnSpc>
              <a:spcBef>
                <a:spcPts val="407"/>
              </a:spcBef>
              <a:buClr>
                <a:schemeClr val="accent1"/>
              </a:buClr>
              <a:buSzPct val="96662"/>
              <a:buFont typeface="Arial"/>
              <a:buChar char="0"/>
            </a:pPr>
            <a:r>
              <a:rPr lang="en-US" sz="2035" b="0" i="0" u="none" strike="noStrike" cap="none" baseline="0">
                <a:solidFill>
                  <a:srgbClr val="3F3F3F"/>
                </a:solidFill>
                <a:latin typeface="Cambria"/>
                <a:ea typeface="Cambria"/>
                <a:cs typeface="Cambria"/>
                <a:sym typeface="Cambria"/>
              </a:rPr>
              <a:t>Brings oxygen into the body. Entering through the lungs into the alveoli, and sent through blood vessels into the </a:t>
            </a:r>
            <a:r>
              <a:rPr lang="en-US" sz="2035"/>
              <a:t>bloodstream</a:t>
            </a:r>
          </a:p>
          <a:p>
            <a:pPr marL="557784" marR="0" lvl="1" indent="-117522" algn="l" rtl="0">
              <a:lnSpc>
                <a:spcPct val="90000"/>
              </a:lnSpc>
              <a:spcBef>
                <a:spcPts val="407"/>
              </a:spcBef>
              <a:buClr>
                <a:schemeClr val="accent1"/>
              </a:buClr>
              <a:buFont typeface="Arial"/>
              <a:buNone/>
            </a:pPr>
            <a:endParaRPr sz="2035" b="0" i="0" u="none" strike="noStrike" cap="none" baseline="0">
              <a:solidFill>
                <a:srgbClr val="3F3F3F"/>
              </a:solidFill>
              <a:latin typeface="Cambria"/>
              <a:ea typeface="Cambria"/>
              <a:cs typeface="Cambria"/>
              <a:sym typeface="Cambria"/>
            </a:endParaRPr>
          </a:p>
        </p:txBody>
      </p:sp>
      <p:pic>
        <p:nvPicPr>
          <p:cNvPr id="130" name="Shape 130"/>
          <p:cNvPicPr preferRelativeResize="0"/>
          <p:nvPr/>
        </p:nvPicPr>
        <p:blipFill>
          <a:blip r:embed="rId3">
            <a:alphaModFix/>
          </a:blip>
          <a:stretch>
            <a:fillRect/>
          </a:stretch>
        </p:blipFill>
        <p:spPr>
          <a:xfrm>
            <a:off x="3453025" y="4779000"/>
            <a:ext cx="2472375" cy="1837349"/>
          </a:xfrm>
          <a:prstGeom prst="rect">
            <a:avLst/>
          </a:prstGeom>
          <a:noFill/>
          <a:ln>
            <a:noFill/>
          </a:ln>
        </p:spPr>
      </p:pic>
      <p:pic>
        <p:nvPicPr>
          <p:cNvPr id="131" name="Shape 131"/>
          <p:cNvPicPr preferRelativeResize="0"/>
          <p:nvPr/>
        </p:nvPicPr>
        <p:blipFill>
          <a:blip r:embed="rId4">
            <a:alphaModFix/>
          </a:blip>
          <a:stretch>
            <a:fillRect/>
          </a:stretch>
        </p:blipFill>
        <p:spPr>
          <a:xfrm>
            <a:off x="6494575" y="4779000"/>
            <a:ext cx="1936749" cy="1837350"/>
          </a:xfrm>
          <a:prstGeom prst="rect">
            <a:avLst/>
          </a:prstGeom>
          <a:noFill/>
          <a:ln>
            <a:noFill/>
          </a:ln>
        </p:spPr>
      </p:pic>
      <p:pic>
        <p:nvPicPr>
          <p:cNvPr id="132" name="Shape 132"/>
          <p:cNvPicPr preferRelativeResize="0"/>
          <p:nvPr/>
        </p:nvPicPr>
        <p:blipFill>
          <a:blip r:embed="rId5">
            <a:alphaModFix/>
          </a:blip>
          <a:stretch>
            <a:fillRect/>
          </a:stretch>
        </p:blipFill>
        <p:spPr>
          <a:xfrm>
            <a:off x="902675" y="4779000"/>
            <a:ext cx="1823925" cy="18373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551279" y="248987"/>
            <a:ext cx="8041500" cy="14426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4800" b="1" i="0" u="none" strike="noStrike" cap="none" baseline="0">
                <a:solidFill>
                  <a:srgbClr val="262626"/>
                </a:solidFill>
                <a:latin typeface="Cambria"/>
                <a:ea typeface="Cambria"/>
                <a:cs typeface="Cambria"/>
                <a:sym typeface="Cambria"/>
              </a:rPr>
              <a:t>Fun Fact Questions</a:t>
            </a:r>
          </a:p>
        </p:txBody>
      </p:sp>
      <p:sp>
        <p:nvSpPr>
          <p:cNvPr id="138" name="Shape 138"/>
          <p:cNvSpPr txBox="1">
            <a:spLocks noGrp="1"/>
          </p:cNvSpPr>
          <p:nvPr>
            <p:ph type="body" idx="1"/>
          </p:nvPr>
        </p:nvSpPr>
        <p:spPr>
          <a:xfrm>
            <a:off x="896825" y="1691688"/>
            <a:ext cx="7467600" cy="3951300"/>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95000"/>
              <a:buFont typeface="Arial"/>
              <a:buChar char="0"/>
            </a:pPr>
            <a:r>
              <a:rPr lang="en-US" sz="2400" b="0" i="0" u="none" strike="noStrike" cap="none" baseline="0">
                <a:solidFill>
                  <a:srgbClr val="3F3F3F"/>
                </a:solidFill>
                <a:latin typeface="Cambria"/>
                <a:ea typeface="Cambria"/>
                <a:cs typeface="Cambria"/>
                <a:sym typeface="Cambria"/>
              </a:rPr>
              <a:t>1. How long are all the arteries, capillaries and veins in one adult(end to end)?</a:t>
            </a:r>
          </a:p>
          <a:p>
            <a:pPr marL="228600" marR="0" lvl="0" indent="-228600" algn="l" rtl="0">
              <a:spcBef>
                <a:spcPts val="480"/>
              </a:spcBef>
              <a:buClr>
                <a:schemeClr val="accent1"/>
              </a:buClr>
              <a:buSzPct val="95000"/>
              <a:buFont typeface="Arial"/>
              <a:buChar char="0"/>
            </a:pPr>
            <a:r>
              <a:rPr lang="en-US" sz="2400" b="0" i="0" u="none" strike="noStrike" cap="none" baseline="0">
                <a:solidFill>
                  <a:srgbClr val="3F3F3F"/>
                </a:solidFill>
                <a:latin typeface="Cambria"/>
                <a:ea typeface="Cambria"/>
                <a:cs typeface="Cambria"/>
                <a:sym typeface="Cambria"/>
              </a:rPr>
              <a:t>2. How big are capillaries?</a:t>
            </a:r>
          </a:p>
          <a:p>
            <a:pPr marL="228600" marR="0" lvl="0" indent="-228600" algn="l" rtl="0">
              <a:spcBef>
                <a:spcPts val="480"/>
              </a:spcBef>
              <a:buClr>
                <a:schemeClr val="accent1"/>
              </a:buClr>
              <a:buSzPct val="95000"/>
              <a:buFont typeface="Arial"/>
              <a:buChar char="0"/>
            </a:pPr>
            <a:r>
              <a:rPr lang="en-US" sz="2400" b="0" i="0" u="none" strike="noStrike" cap="none" baseline="0">
                <a:solidFill>
                  <a:srgbClr val="3F3F3F"/>
                </a:solidFill>
                <a:latin typeface="Cambria"/>
                <a:ea typeface="Cambria"/>
                <a:cs typeface="Cambria"/>
                <a:sym typeface="Cambria"/>
              </a:rPr>
              <a:t>3. What is an average resting heart rate of an adult human?</a:t>
            </a:r>
          </a:p>
          <a:p>
            <a:pPr marL="228600" marR="0" lvl="0" indent="-228600" algn="l" rtl="0">
              <a:spcBef>
                <a:spcPts val="480"/>
              </a:spcBef>
              <a:buClr>
                <a:schemeClr val="accent1"/>
              </a:buClr>
              <a:buSzPct val="95000"/>
              <a:buFont typeface="Arial"/>
              <a:buChar char="0"/>
            </a:pPr>
            <a:r>
              <a:rPr lang="en-US" sz="2400" b="0" i="0" u="none" strike="noStrike" cap="none" baseline="0">
                <a:solidFill>
                  <a:srgbClr val="3F3F3F"/>
                </a:solidFill>
                <a:latin typeface="Cambria"/>
                <a:ea typeface="Cambria"/>
                <a:cs typeface="Cambria"/>
                <a:sym typeface="Cambria"/>
              </a:rPr>
              <a:t>4. What do red blood cells lack?</a:t>
            </a:r>
          </a:p>
          <a:p>
            <a:pPr marL="228600" marR="0" lvl="0" indent="-228600" algn="l" rtl="0">
              <a:spcBef>
                <a:spcPts val="480"/>
              </a:spcBef>
              <a:buClr>
                <a:schemeClr val="accent1"/>
              </a:buClr>
              <a:buSzPct val="95000"/>
              <a:buFont typeface="Arial"/>
              <a:buChar char="0"/>
            </a:pPr>
            <a:r>
              <a:rPr lang="en-US" sz="2400" b="0" i="0" u="none" strike="noStrike" cap="none" baseline="0">
                <a:solidFill>
                  <a:srgbClr val="3F3F3F"/>
                </a:solidFill>
                <a:latin typeface="Cambria"/>
                <a:ea typeface="Cambria"/>
                <a:cs typeface="Cambria"/>
                <a:sym typeface="Cambria"/>
              </a:rPr>
              <a:t>5. How many times does a average person’s </a:t>
            </a:r>
            <a:r>
              <a:rPr lang="en-US"/>
              <a:t>heartbeat</a:t>
            </a:r>
            <a:r>
              <a:rPr lang="en-US" sz="2400" b="0" i="0" u="none" strike="noStrike" cap="none" baseline="0">
                <a:solidFill>
                  <a:srgbClr val="3F3F3F"/>
                </a:solidFill>
                <a:latin typeface="Cambria"/>
                <a:ea typeface="Cambria"/>
                <a:cs typeface="Cambria"/>
                <a:sym typeface="Cambria"/>
              </a:rPr>
              <a:t> in a life span?</a:t>
            </a:r>
          </a:p>
        </p:txBody>
      </p:sp>
      <p:pic>
        <p:nvPicPr>
          <p:cNvPr id="139" name="Shape 139"/>
          <p:cNvPicPr preferRelativeResize="0"/>
          <p:nvPr/>
        </p:nvPicPr>
        <p:blipFill>
          <a:blip r:embed="rId3">
            <a:alphaModFix/>
          </a:blip>
          <a:stretch>
            <a:fillRect/>
          </a:stretch>
        </p:blipFill>
        <p:spPr>
          <a:xfrm>
            <a:off x="3506675" y="4812224"/>
            <a:ext cx="2085225" cy="18820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76050" y="246171"/>
            <a:ext cx="8041500" cy="10119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Cambria"/>
              <a:buNone/>
            </a:pPr>
            <a:r>
              <a:rPr lang="en-US" sz="3600" b="1" i="0" u="none" strike="noStrike" cap="none" baseline="0">
                <a:solidFill>
                  <a:srgbClr val="262626"/>
                </a:solidFill>
                <a:latin typeface="Cambria"/>
                <a:ea typeface="Cambria"/>
                <a:cs typeface="Cambria"/>
                <a:sym typeface="Cambria"/>
              </a:rPr>
              <a:t>Fun Fact Answers</a:t>
            </a:r>
          </a:p>
        </p:txBody>
      </p:sp>
      <p:sp>
        <p:nvSpPr>
          <p:cNvPr id="145" name="Shape 145"/>
          <p:cNvSpPr txBox="1">
            <a:spLocks noGrp="1"/>
          </p:cNvSpPr>
          <p:nvPr>
            <p:ph type="body" idx="1"/>
          </p:nvPr>
        </p:nvSpPr>
        <p:spPr>
          <a:xfrm>
            <a:off x="504375" y="1182613"/>
            <a:ext cx="7467600" cy="3951300"/>
          </a:xfrm>
          <a:prstGeom prst="rect">
            <a:avLst/>
          </a:prstGeom>
          <a:noFill/>
          <a:ln>
            <a:noFill/>
          </a:ln>
        </p:spPr>
        <p:txBody>
          <a:bodyPr lIns="91425" tIns="45700" rIns="91425" bIns="45700" anchor="t" anchorCtr="0">
            <a:noAutofit/>
          </a:bodyPr>
          <a:lstStyle/>
          <a:p>
            <a:pPr marL="228600" marR="0" lvl="0" indent="-247078" algn="l" rtl="0">
              <a:lnSpc>
                <a:spcPct val="80000"/>
              </a:lnSpc>
              <a:spcBef>
                <a:spcPts val="0"/>
              </a:spcBef>
              <a:buClr>
                <a:schemeClr val="accent1"/>
              </a:buClr>
              <a:buSzPct val="100000"/>
              <a:buFont typeface="Arial"/>
              <a:buChar char="0"/>
            </a:pPr>
            <a:r>
              <a:rPr lang="en-US" b="0" i="0" u="none" strike="noStrike" cap="none" baseline="0">
                <a:solidFill>
                  <a:srgbClr val="3F3F3F"/>
                </a:solidFill>
                <a:latin typeface="Cambria"/>
                <a:ea typeface="Cambria"/>
                <a:cs typeface="Cambria"/>
                <a:sym typeface="Cambria"/>
              </a:rPr>
              <a:t>1. How long are all the arteries, capillaries and veins in one adult from end to end?</a:t>
            </a:r>
          </a:p>
          <a:p>
            <a:pPr marL="557784" marR="0" lvl="1" indent="-269922" algn="l" rtl="0">
              <a:lnSpc>
                <a:spcPct val="80000"/>
              </a:lnSpc>
              <a:spcBef>
                <a:spcPts val="407"/>
              </a:spcBef>
              <a:buClr>
                <a:schemeClr val="accent1"/>
              </a:buClr>
              <a:buSzPct val="100000"/>
              <a:buFont typeface="Arial"/>
              <a:buChar char="0"/>
            </a:pPr>
            <a:r>
              <a:rPr lang="en-US" sz="2400" b="1" i="0" u="none" strike="noStrike" cap="none" baseline="0">
                <a:solidFill>
                  <a:srgbClr val="3F3F3F"/>
                </a:solidFill>
                <a:latin typeface="Cambria"/>
                <a:ea typeface="Cambria"/>
                <a:cs typeface="Cambria"/>
                <a:sym typeface="Cambria"/>
              </a:rPr>
              <a:t>60,000 Miles!!!!!!!!!!!!</a:t>
            </a:r>
          </a:p>
          <a:p>
            <a:pPr marL="228600" marR="0" lvl="0" indent="-247078" algn="l" rtl="0">
              <a:lnSpc>
                <a:spcPct val="80000"/>
              </a:lnSpc>
              <a:spcBef>
                <a:spcPts val="444"/>
              </a:spcBef>
              <a:buClr>
                <a:schemeClr val="accent1"/>
              </a:buClr>
              <a:buSzPct val="100000"/>
              <a:buFont typeface="Arial"/>
              <a:buChar char="0"/>
            </a:pPr>
            <a:r>
              <a:rPr lang="en-US" b="0" i="0" u="none" strike="noStrike" cap="none" baseline="0">
                <a:solidFill>
                  <a:srgbClr val="3F3F3F"/>
                </a:solidFill>
                <a:latin typeface="Cambria"/>
                <a:ea typeface="Cambria"/>
                <a:cs typeface="Cambria"/>
                <a:sym typeface="Cambria"/>
              </a:rPr>
              <a:t>2. How big are capillaries?</a:t>
            </a:r>
          </a:p>
          <a:p>
            <a:pPr marL="557784" marR="0" lvl="1" indent="-269922" algn="l" rtl="0">
              <a:lnSpc>
                <a:spcPct val="80000"/>
              </a:lnSpc>
              <a:spcBef>
                <a:spcPts val="407"/>
              </a:spcBef>
              <a:buClr>
                <a:schemeClr val="accent1"/>
              </a:buClr>
              <a:buSzPct val="100000"/>
              <a:buFont typeface="Arial"/>
              <a:buChar char="0"/>
            </a:pPr>
            <a:r>
              <a:rPr lang="en-US" sz="2400" b="1" i="0" u="none" strike="noStrike" cap="none" baseline="0">
                <a:solidFill>
                  <a:srgbClr val="3F3F3F"/>
                </a:solidFill>
                <a:latin typeface="Cambria"/>
                <a:ea typeface="Cambria"/>
                <a:cs typeface="Cambria"/>
                <a:sym typeface="Cambria"/>
              </a:rPr>
              <a:t>8 microns or 1/3000 inch!!!!!!!!!!!!</a:t>
            </a:r>
          </a:p>
          <a:p>
            <a:pPr marL="228600" marR="0" lvl="0" indent="-247078" algn="l" rtl="0">
              <a:lnSpc>
                <a:spcPct val="80000"/>
              </a:lnSpc>
              <a:spcBef>
                <a:spcPts val="444"/>
              </a:spcBef>
              <a:buClr>
                <a:schemeClr val="accent1"/>
              </a:buClr>
              <a:buSzPct val="100000"/>
              <a:buFont typeface="Arial"/>
              <a:buChar char="0"/>
            </a:pPr>
            <a:r>
              <a:rPr lang="en-US" b="0" i="0" u="none" strike="noStrike" cap="none" baseline="0">
                <a:solidFill>
                  <a:srgbClr val="3F3F3F"/>
                </a:solidFill>
                <a:latin typeface="Cambria"/>
                <a:ea typeface="Cambria"/>
                <a:cs typeface="Cambria"/>
                <a:sym typeface="Cambria"/>
              </a:rPr>
              <a:t>3. What is an average resting heart rate of an adult human?</a:t>
            </a:r>
          </a:p>
          <a:p>
            <a:pPr marL="557784" marR="0" lvl="1" indent="-269922" algn="l" rtl="0">
              <a:lnSpc>
                <a:spcPct val="80000"/>
              </a:lnSpc>
              <a:spcBef>
                <a:spcPts val="407"/>
              </a:spcBef>
              <a:buClr>
                <a:schemeClr val="accent1"/>
              </a:buClr>
              <a:buSzPct val="100000"/>
              <a:buFont typeface="Arial"/>
              <a:buChar char="0"/>
            </a:pPr>
            <a:r>
              <a:rPr lang="en-US" sz="2400" b="1" i="0" u="none" strike="noStrike" cap="none" baseline="0">
                <a:solidFill>
                  <a:srgbClr val="3F3F3F"/>
                </a:solidFill>
                <a:latin typeface="Cambria"/>
                <a:ea typeface="Cambria"/>
                <a:cs typeface="Cambria"/>
                <a:sym typeface="Cambria"/>
              </a:rPr>
              <a:t>75 Beats per minute!!!!!</a:t>
            </a:r>
          </a:p>
          <a:p>
            <a:pPr marL="228600" marR="0" lvl="0" indent="-247078" algn="l" rtl="0">
              <a:lnSpc>
                <a:spcPct val="80000"/>
              </a:lnSpc>
              <a:spcBef>
                <a:spcPts val="444"/>
              </a:spcBef>
              <a:buClr>
                <a:schemeClr val="accent1"/>
              </a:buClr>
              <a:buSzPct val="100000"/>
              <a:buFont typeface="Arial"/>
              <a:buChar char="0"/>
            </a:pPr>
            <a:r>
              <a:rPr lang="en-US" b="0" i="0" u="none" strike="noStrike" cap="none" baseline="0">
                <a:solidFill>
                  <a:srgbClr val="3F3F3F"/>
                </a:solidFill>
                <a:latin typeface="Cambria"/>
                <a:ea typeface="Cambria"/>
                <a:cs typeface="Cambria"/>
                <a:sym typeface="Cambria"/>
              </a:rPr>
              <a:t>4. What do red blood cells lack?</a:t>
            </a:r>
          </a:p>
          <a:p>
            <a:pPr marL="557784" marR="0" lvl="1" indent="-269922" algn="l" rtl="0">
              <a:lnSpc>
                <a:spcPct val="80000"/>
              </a:lnSpc>
              <a:spcBef>
                <a:spcPts val="407"/>
              </a:spcBef>
              <a:buClr>
                <a:schemeClr val="accent1"/>
              </a:buClr>
              <a:buSzPct val="100000"/>
              <a:buFont typeface="Arial"/>
              <a:buChar char="0"/>
            </a:pPr>
            <a:r>
              <a:rPr lang="en-US" sz="2400" b="1" i="0" u="none" strike="noStrike" cap="none" baseline="0">
                <a:solidFill>
                  <a:srgbClr val="3F3F3F"/>
                </a:solidFill>
                <a:latin typeface="Cambria"/>
                <a:ea typeface="Cambria"/>
                <a:cs typeface="Cambria"/>
                <a:sym typeface="Cambria"/>
              </a:rPr>
              <a:t>A nucleus!!!!!!!</a:t>
            </a:r>
          </a:p>
          <a:p>
            <a:pPr marL="228600" marR="0" lvl="0" indent="-247078" algn="l" rtl="0">
              <a:lnSpc>
                <a:spcPct val="80000"/>
              </a:lnSpc>
              <a:spcBef>
                <a:spcPts val="444"/>
              </a:spcBef>
              <a:buClr>
                <a:schemeClr val="accent1"/>
              </a:buClr>
              <a:buSzPct val="100000"/>
              <a:buFont typeface="Arial"/>
              <a:buChar char="0"/>
            </a:pPr>
            <a:r>
              <a:rPr lang="en-US" b="0" i="0" u="none" strike="noStrike" cap="none" baseline="0">
                <a:solidFill>
                  <a:srgbClr val="3F3F3F"/>
                </a:solidFill>
                <a:latin typeface="Cambria"/>
                <a:ea typeface="Cambria"/>
                <a:cs typeface="Cambria"/>
                <a:sym typeface="Cambria"/>
              </a:rPr>
              <a:t>5. How many times does a average person’s </a:t>
            </a:r>
            <a:r>
              <a:rPr lang="en-US"/>
              <a:t>heartbeat</a:t>
            </a:r>
            <a:r>
              <a:rPr lang="en-US" b="0" i="0" u="none" strike="noStrike" cap="none" baseline="0">
                <a:solidFill>
                  <a:srgbClr val="3F3F3F"/>
                </a:solidFill>
                <a:latin typeface="Cambria"/>
                <a:ea typeface="Cambria"/>
                <a:cs typeface="Cambria"/>
                <a:sym typeface="Cambria"/>
              </a:rPr>
              <a:t> in a life span?</a:t>
            </a:r>
          </a:p>
          <a:p>
            <a:pPr marL="557784" marR="0" lvl="1" indent="-269922" algn="l" rtl="0">
              <a:lnSpc>
                <a:spcPct val="80000"/>
              </a:lnSpc>
              <a:spcBef>
                <a:spcPts val="407"/>
              </a:spcBef>
              <a:buClr>
                <a:schemeClr val="accent1"/>
              </a:buClr>
              <a:buSzPct val="100000"/>
              <a:buFont typeface="Arial"/>
              <a:buChar char="0"/>
            </a:pPr>
            <a:r>
              <a:rPr lang="en-US" sz="2400" b="1" i="0" u="none" strike="noStrike" cap="none" baseline="0">
                <a:solidFill>
                  <a:srgbClr val="3F3F3F"/>
                </a:solidFill>
                <a:latin typeface="Cambria"/>
                <a:ea typeface="Cambria"/>
                <a:cs typeface="Cambria"/>
                <a:sym typeface="Cambria"/>
              </a:rPr>
              <a:t>3 billion times!!!!!!!!!</a:t>
            </a:r>
          </a:p>
          <a:p>
            <a:pPr marL="228600" marR="0" lvl="0" indent="-94678" algn="l" rtl="0">
              <a:lnSpc>
                <a:spcPct val="80000"/>
              </a:lnSpc>
              <a:spcBef>
                <a:spcPts val="444"/>
              </a:spcBef>
              <a:buClr>
                <a:schemeClr val="accent1"/>
              </a:buClr>
              <a:buFont typeface="Arial"/>
              <a:buNone/>
            </a:pPr>
            <a:endParaRPr b="0" i="0" u="none" strike="noStrike" cap="none" baseline="0">
              <a:solidFill>
                <a:srgbClr val="3F3F3F"/>
              </a:solidFill>
              <a:latin typeface="Cambria"/>
              <a:ea typeface="Cambria"/>
              <a:cs typeface="Cambria"/>
              <a:sym typeface="Cambria"/>
            </a:endParaRPr>
          </a:p>
        </p:txBody>
      </p:sp>
      <p:pic>
        <p:nvPicPr>
          <p:cNvPr id="146" name="Shape 146"/>
          <p:cNvPicPr preferRelativeResize="0"/>
          <p:nvPr/>
        </p:nvPicPr>
        <p:blipFill>
          <a:blip r:embed="rId3">
            <a:alphaModFix/>
          </a:blip>
          <a:stretch>
            <a:fillRect/>
          </a:stretch>
        </p:blipFill>
        <p:spPr>
          <a:xfrm>
            <a:off x="7585873" y="4283348"/>
            <a:ext cx="1440875" cy="23200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On-screen Show (4:3)</PresentationFormat>
  <Paragraphs>58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Sketchbook</vt:lpstr>
      <vt:lpstr>Circulatory System</vt:lpstr>
      <vt:lpstr>Major Functions</vt:lpstr>
      <vt:lpstr>PowerPoint Presentation</vt:lpstr>
      <vt:lpstr>Describing Components Of Blood</vt:lpstr>
      <vt:lpstr>Path Blood Travels Through Body</vt:lpstr>
      <vt:lpstr>How the Circulatory System Works with Other Body Systems</vt:lpstr>
      <vt:lpstr>Fun Fact Questions</vt:lpstr>
      <vt:lpstr>Fun Fact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System</dc:title>
  <dc:creator>Wright, Michele</dc:creator>
  <cp:lastModifiedBy>Wright, Michele</cp:lastModifiedBy>
  <cp:revision>1</cp:revision>
  <dcterms:modified xsi:type="dcterms:W3CDTF">2015-09-18T20:44:54Z</dcterms:modified>
</cp:coreProperties>
</file>