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45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16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63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28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21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16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2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9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9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9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3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3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7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9211C8-4091-45F1-A371-3F05EE06749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A66B15-14DA-4967-9C6D-F8A126C45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7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56078" y="3687451"/>
            <a:ext cx="6686866" cy="150706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Harrington" panose="04040505050A02020702" pitchFamily="82" charset="0"/>
              </a:rPr>
              <a:t>Digestive System</a:t>
            </a:r>
            <a:endParaRPr lang="en-US" sz="4400" b="1" dirty="0">
              <a:solidFill>
                <a:srgbClr val="7030A0"/>
              </a:solidFill>
              <a:latin typeface="Harrington" panose="04040505050A02020702" pitchFamily="8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90" y="250468"/>
            <a:ext cx="3155365" cy="36147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66" y="250468"/>
            <a:ext cx="3436983" cy="34369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760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Harrington" panose="04040505050A02020702" pitchFamily="82" charset="0"/>
              </a:rPr>
              <a:t>MAJOR FUNCTIONS</a:t>
            </a:r>
            <a:endParaRPr lang="en-US" sz="4400" b="1" dirty="0">
              <a:solidFill>
                <a:srgbClr val="7030A0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The major functions of the digestive system are: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pharynx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Esophagus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Stomach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Small intestine( small bowel)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Large intestine (colon)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Rectum</a:t>
            </a:r>
          </a:p>
        </p:txBody>
      </p:sp>
    </p:spTree>
    <p:extLst>
      <p:ext uri="{BB962C8B-B14F-4D97-AF65-F5344CB8AC3E}">
        <p14:creationId xmlns:p14="http://schemas.microsoft.com/office/powerpoint/2010/main" val="88798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Harrington" panose="04040505050A02020702" pitchFamily="82" charset="0"/>
              </a:rPr>
              <a:t>What do the major functions do?</a:t>
            </a:r>
            <a:endParaRPr lang="en-US" sz="4400" b="1" dirty="0">
              <a:solidFill>
                <a:srgbClr val="7030A0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694" y="689020"/>
            <a:ext cx="8534400" cy="3615267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The pharynx </a:t>
            </a:r>
            <a:r>
              <a:rPr lang="en-US" dirty="0" smtClean="0">
                <a:solidFill>
                  <a:srgbClr val="00B0F0"/>
                </a:solidFill>
              </a:rPr>
              <a:t>: also known as the throat portion of the digestive system tract that receives the food from your mouth.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Esophagus </a:t>
            </a:r>
            <a:r>
              <a:rPr lang="en-US" dirty="0" smtClean="0">
                <a:solidFill>
                  <a:srgbClr val="00B0F0"/>
                </a:solidFill>
              </a:rPr>
              <a:t>: carries food through the stomach and the trachea or windpipe which carries air to the lungs.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Stomach</a:t>
            </a:r>
            <a:r>
              <a:rPr lang="en-US" dirty="0" smtClean="0">
                <a:solidFill>
                  <a:srgbClr val="00B0F0"/>
                </a:solidFill>
              </a:rPr>
              <a:t> : breaks down food and digest food in order to extract necessary nutrients from what you’ve eaten.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Small Intestine </a:t>
            </a:r>
            <a:r>
              <a:rPr lang="en-US" dirty="0" smtClean="0">
                <a:solidFill>
                  <a:srgbClr val="00B0F0"/>
                </a:solidFill>
              </a:rPr>
              <a:t>: 90% of the digestion and absorption of food occurs here.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Large Intestine </a:t>
            </a:r>
            <a:r>
              <a:rPr lang="en-US" dirty="0" smtClean="0">
                <a:solidFill>
                  <a:srgbClr val="00B0F0"/>
                </a:solidFill>
              </a:rPr>
              <a:t>: Absorbs food or water from the remaining indigestible food matter and transmits the useless waste material from the body.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Rectum</a:t>
            </a:r>
            <a:r>
              <a:rPr lang="en-US" dirty="0" smtClean="0">
                <a:solidFill>
                  <a:srgbClr val="00B0F0"/>
                </a:solidFill>
              </a:rPr>
              <a:t> : Is the concluding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part of the large intestine that terminates in the anus. 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Pancreas</a:t>
            </a:r>
            <a:r>
              <a:rPr lang="en-US" dirty="0">
                <a:solidFill>
                  <a:srgbClr val="00B0F0"/>
                </a:solidFill>
              </a:rPr>
              <a:t>: </a:t>
            </a:r>
            <a:r>
              <a:rPr lang="en-US" dirty="0" smtClean="0">
                <a:solidFill>
                  <a:srgbClr val="00B0F0"/>
                </a:solidFill>
              </a:rPr>
              <a:t>Is converting </a:t>
            </a:r>
            <a:r>
              <a:rPr lang="en-US" dirty="0">
                <a:solidFill>
                  <a:srgbClr val="00B0F0"/>
                </a:solidFill>
              </a:rPr>
              <a:t>the food we eat into fuel for the body's cells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1" u="sng" dirty="0">
                <a:solidFill>
                  <a:srgbClr val="0070C0"/>
                </a:solidFill>
              </a:rPr>
              <a:t>Liver</a:t>
            </a:r>
            <a:r>
              <a:rPr lang="en-US" dirty="0">
                <a:solidFill>
                  <a:srgbClr val="00B0F0"/>
                </a:solidFill>
              </a:rPr>
              <a:t>: </a:t>
            </a:r>
            <a:r>
              <a:rPr lang="en-US" dirty="0" smtClean="0">
                <a:solidFill>
                  <a:srgbClr val="00B0F0"/>
                </a:solidFill>
              </a:rPr>
              <a:t>Plays a major </a:t>
            </a:r>
            <a:r>
              <a:rPr lang="en-US" dirty="0">
                <a:solidFill>
                  <a:srgbClr val="00B0F0"/>
                </a:solidFill>
              </a:rPr>
              <a:t>role </a:t>
            </a:r>
            <a:r>
              <a:rPr lang="en-US" dirty="0" smtClean="0">
                <a:solidFill>
                  <a:srgbClr val="00B0F0"/>
                </a:solidFill>
              </a:rPr>
              <a:t>in </a:t>
            </a:r>
            <a:r>
              <a:rPr lang="en-US" dirty="0">
                <a:solidFill>
                  <a:srgbClr val="00B0F0"/>
                </a:solidFill>
              </a:rPr>
              <a:t>the </a:t>
            </a:r>
            <a:r>
              <a:rPr lang="en-US" dirty="0" smtClean="0">
                <a:solidFill>
                  <a:srgbClr val="00B0F0"/>
                </a:solidFill>
              </a:rPr>
              <a:t>metabolism of the body it also discomposes red blood cells, and the regulation of glycogen.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b="1" u="sng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671" y="685800"/>
            <a:ext cx="2973388" cy="41695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7930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867" y="4582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Harrington" panose="04040505050A02020702" pitchFamily="82" charset="0"/>
              </a:rPr>
              <a:t>Path Food Travels Through</a:t>
            </a:r>
            <a:endParaRPr lang="en-US" sz="4400" b="1" dirty="0">
              <a:solidFill>
                <a:srgbClr val="7030A0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Step 1: Mouth/Pharynx mechanical breakdown of food by chewing and chemical breakdown through saliva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Step 2: Esophagus food moves towards stomach by peristaltic movements.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Step 3: Mainly breakdown of food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Step 4: Small Intestine digestion of starches and absorption of some nutrients.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Step 5: Large Intestine absorption of water and salt concentration of feces.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Step 6: Appendix dead end of the cecum, some bacterial action produces vitamin K and continues to digest.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Step 7: Rectum- feces( undigested material and bacteria)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Step 8: Anus- waste leaved the body and digestive syste</a:t>
            </a:r>
            <a:r>
              <a:rPr lang="en-US" dirty="0">
                <a:solidFill>
                  <a:srgbClr val="00B0F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3052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Harrington" panose="04040505050A02020702" pitchFamily="82" charset="0"/>
              </a:rPr>
              <a:t>How the Digestive System Interacts with other Systems</a:t>
            </a:r>
            <a:endParaRPr lang="en-US" b="1" dirty="0">
              <a:solidFill>
                <a:srgbClr val="7030A0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digestive system interacts with the excretory system it removes un-digestive food through urine and feces.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It also interacts with the respiratory system because the mouth is used to breath.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It also works with the muscular system the muscles help push the food through the intestines with contractions.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6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53" y="4203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Harrington" panose="04040505050A02020702" pitchFamily="82" charset="0"/>
              </a:rPr>
              <a:t>Fun Facts </a:t>
            </a:r>
            <a:r>
              <a:rPr lang="en-US" sz="4400" b="1" dirty="0" smtClean="0">
                <a:solidFill>
                  <a:srgbClr val="7030A0"/>
                </a:solidFill>
                <a:latin typeface="Harrington" panose="04040505050A02020702" pitchFamily="82" charset="0"/>
                <a:sym typeface="Wingdings" panose="05000000000000000000" pitchFamily="2" charset="2"/>
              </a:rPr>
              <a:t></a:t>
            </a:r>
            <a:endParaRPr lang="en-US" sz="4400" b="1" dirty="0">
              <a:solidFill>
                <a:srgbClr val="7030A0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stomach of an adult holds 1.5 liters of food and stays there for 2 to 3 hours.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The large intestine is about 5 feet in length.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We make 1 to 3 pints of saliva a day.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The liver is the largest organ in our body and has more than 500 functions.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We eat about 500kg of food per year.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427" y="4863317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Harrington" panose="04040505050A02020702" pitchFamily="82" charset="0"/>
              </a:rPr>
              <a:t>Cracker Time</a:t>
            </a:r>
            <a:endParaRPr lang="en-US" sz="4400" b="1" dirty="0">
              <a:solidFill>
                <a:srgbClr val="7030A0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28" y="511979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Materials: Everyday crackers (2 per student)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This demonstration shows how your saliva a) works to break apart the bonds holding the cracker together and b) mixes with the food to produce </a:t>
            </a:r>
            <a:r>
              <a:rPr lang="en-US" b="1" dirty="0" smtClean="0">
                <a:solidFill>
                  <a:srgbClr val="00B0F0"/>
                </a:solidFill>
              </a:rPr>
              <a:t>a swallow material</a:t>
            </a:r>
            <a:r>
              <a:rPr lang="en-US" b="1" dirty="0">
                <a:solidFill>
                  <a:srgbClr val="00B0F0"/>
                </a:solidFill>
              </a:rPr>
              <a:t>.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Step 1 – Put a regular cracker into  your mouth and chew.  Record what it tastes like?  Was it sweet? Plain? Hard? Soft?  Etc.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Step 2 – Place a new cracker in your mouth and let it sit for 1.5 minutes before chewing and answer the following questions (number 2 should be answered at the 1 minute mark).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00B0F0"/>
                </a:solidFill>
              </a:rPr>
              <a:t>Observations – 1) What does it feel like initially? 2) What is feels like after 1 minutes in your mouth 3) What it feels like after 1.5 minutes in your mouth  4) What it feels like when you chew it?</a:t>
            </a:r>
          </a:p>
        </p:txBody>
      </p:sp>
    </p:spTree>
    <p:extLst>
      <p:ext uri="{BB962C8B-B14F-4D97-AF65-F5344CB8AC3E}">
        <p14:creationId xmlns:p14="http://schemas.microsoft.com/office/powerpoint/2010/main" val="55608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1146220"/>
            <a:ext cx="98909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Brush Script MT" panose="03060802040406070304" pitchFamily="66" charset="0"/>
              </a:rPr>
              <a:t>Flor Zenteno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Brush Script MT" panose="03060802040406070304" pitchFamily="66" charset="0"/>
              </a:rPr>
              <a:t>Daniella Garcia</a:t>
            </a:r>
          </a:p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Brush Script MT" panose="03060802040406070304" pitchFamily="66" charset="0"/>
              </a:rPr>
              <a:t>Enrique Avila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FFFF00"/>
                </a:solidFill>
                <a:latin typeface="Brush Script MT" panose="03060802040406070304" pitchFamily="66" charset="0"/>
              </a:rPr>
              <a:t>Etzu Foster</a:t>
            </a:r>
            <a:endParaRPr lang="en-US" sz="4400" b="1" dirty="0">
              <a:solidFill>
                <a:srgbClr val="FFFF0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83" y="2962141"/>
            <a:ext cx="3262329" cy="36787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774" y="60980"/>
            <a:ext cx="3501175" cy="248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349</TotalTime>
  <Words>590</Words>
  <Application>Microsoft Office PowerPoint</Application>
  <PresentationFormat>Custom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Slice</vt:lpstr>
      <vt:lpstr>Digestive System</vt:lpstr>
      <vt:lpstr>MAJOR FUNCTIONS</vt:lpstr>
      <vt:lpstr>What do the major functions do?</vt:lpstr>
      <vt:lpstr>Path Food Travels Through</vt:lpstr>
      <vt:lpstr>How the Digestive System Interacts with other Systems</vt:lpstr>
      <vt:lpstr>Fun Facts </vt:lpstr>
      <vt:lpstr>Cracker Time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Aalyah</dc:creator>
  <cp:lastModifiedBy>Wright, Michele</cp:lastModifiedBy>
  <cp:revision>26</cp:revision>
  <dcterms:created xsi:type="dcterms:W3CDTF">2015-09-15T12:28:21Z</dcterms:created>
  <dcterms:modified xsi:type="dcterms:W3CDTF">2015-09-17T15:34:48Z</dcterms:modified>
</cp:coreProperties>
</file>