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48" r:id="rId1"/>
  </p:sldMasterIdLst>
  <p:notesMasterIdLst>
    <p:notesMasterId r:id="rId21"/>
  </p:notesMasterIdLst>
  <p:handoutMasterIdLst>
    <p:handoutMasterId r:id="rId22"/>
  </p:handoutMasterIdLst>
  <p:sldIdLst>
    <p:sldId id="300" r:id="rId2"/>
    <p:sldId id="293" r:id="rId3"/>
    <p:sldId id="294" r:id="rId4"/>
    <p:sldId id="295" r:id="rId5"/>
    <p:sldId id="296" r:id="rId6"/>
    <p:sldId id="297" r:id="rId7"/>
    <p:sldId id="298" r:id="rId8"/>
    <p:sldId id="259" r:id="rId9"/>
    <p:sldId id="261" r:id="rId10"/>
    <p:sldId id="286" r:id="rId11"/>
    <p:sldId id="260" r:id="rId12"/>
    <p:sldId id="264" r:id="rId13"/>
    <p:sldId id="280" r:id="rId14"/>
    <p:sldId id="266" r:id="rId15"/>
    <p:sldId id="301" r:id="rId16"/>
    <p:sldId id="303" r:id="rId17"/>
    <p:sldId id="302" r:id="rId18"/>
    <p:sldId id="304" r:id="rId19"/>
    <p:sldId id="305" r:id="rId20"/>
  </p:sldIdLst>
  <p:sldSz cx="9601200" cy="6950075"/>
  <p:notesSz cx="6858000" cy="9144000"/>
  <p:defaultTextStyle>
    <a:defPPr>
      <a:defRPr lang="en-US"/>
    </a:defPPr>
    <a:lvl1pPr algn="l" rtl="0" eaLnBrk="0" fontAlgn="base" hangingPunct="0">
      <a:spcBef>
        <a:spcPct val="0"/>
      </a:spcBef>
      <a:spcAft>
        <a:spcPct val="0"/>
      </a:spcAft>
      <a:defRPr sz="3000" b="1" kern="1200">
        <a:solidFill>
          <a:schemeClr val="tx1"/>
        </a:solidFill>
        <a:latin typeface="Arial" charset="0"/>
        <a:ea typeface="+mn-ea"/>
        <a:cs typeface="+mn-cs"/>
      </a:defRPr>
    </a:lvl1pPr>
    <a:lvl2pPr marL="457200" algn="l" rtl="0" eaLnBrk="0" fontAlgn="base" hangingPunct="0">
      <a:spcBef>
        <a:spcPct val="0"/>
      </a:spcBef>
      <a:spcAft>
        <a:spcPct val="0"/>
      </a:spcAft>
      <a:defRPr sz="3000" b="1" kern="1200">
        <a:solidFill>
          <a:schemeClr val="tx1"/>
        </a:solidFill>
        <a:latin typeface="Arial" charset="0"/>
        <a:ea typeface="+mn-ea"/>
        <a:cs typeface="+mn-cs"/>
      </a:defRPr>
    </a:lvl2pPr>
    <a:lvl3pPr marL="914400" algn="l" rtl="0" eaLnBrk="0" fontAlgn="base" hangingPunct="0">
      <a:spcBef>
        <a:spcPct val="0"/>
      </a:spcBef>
      <a:spcAft>
        <a:spcPct val="0"/>
      </a:spcAft>
      <a:defRPr sz="3000" b="1" kern="1200">
        <a:solidFill>
          <a:schemeClr val="tx1"/>
        </a:solidFill>
        <a:latin typeface="Arial" charset="0"/>
        <a:ea typeface="+mn-ea"/>
        <a:cs typeface="+mn-cs"/>
      </a:defRPr>
    </a:lvl3pPr>
    <a:lvl4pPr marL="1371600" algn="l" rtl="0" eaLnBrk="0" fontAlgn="base" hangingPunct="0">
      <a:spcBef>
        <a:spcPct val="0"/>
      </a:spcBef>
      <a:spcAft>
        <a:spcPct val="0"/>
      </a:spcAft>
      <a:defRPr sz="3000" b="1" kern="1200">
        <a:solidFill>
          <a:schemeClr val="tx1"/>
        </a:solidFill>
        <a:latin typeface="Arial" charset="0"/>
        <a:ea typeface="+mn-ea"/>
        <a:cs typeface="+mn-cs"/>
      </a:defRPr>
    </a:lvl4pPr>
    <a:lvl5pPr marL="1828800" algn="l" rtl="0" eaLnBrk="0" fontAlgn="base" hangingPunct="0">
      <a:spcBef>
        <a:spcPct val="0"/>
      </a:spcBef>
      <a:spcAft>
        <a:spcPct val="0"/>
      </a:spcAft>
      <a:defRPr sz="3000" b="1" kern="1200">
        <a:solidFill>
          <a:schemeClr val="tx1"/>
        </a:solidFill>
        <a:latin typeface="Arial" charset="0"/>
        <a:ea typeface="+mn-ea"/>
        <a:cs typeface="+mn-cs"/>
      </a:defRPr>
    </a:lvl5pPr>
    <a:lvl6pPr marL="2286000" algn="l" defTabSz="914400" rtl="0" eaLnBrk="1" latinLnBrk="0" hangingPunct="1">
      <a:defRPr sz="3000" b="1" kern="1200">
        <a:solidFill>
          <a:schemeClr val="tx1"/>
        </a:solidFill>
        <a:latin typeface="Arial" charset="0"/>
        <a:ea typeface="+mn-ea"/>
        <a:cs typeface="+mn-cs"/>
      </a:defRPr>
    </a:lvl6pPr>
    <a:lvl7pPr marL="2743200" algn="l" defTabSz="914400" rtl="0" eaLnBrk="1" latinLnBrk="0" hangingPunct="1">
      <a:defRPr sz="3000" b="1" kern="1200">
        <a:solidFill>
          <a:schemeClr val="tx1"/>
        </a:solidFill>
        <a:latin typeface="Arial" charset="0"/>
        <a:ea typeface="+mn-ea"/>
        <a:cs typeface="+mn-cs"/>
      </a:defRPr>
    </a:lvl7pPr>
    <a:lvl8pPr marL="3200400" algn="l" defTabSz="914400" rtl="0" eaLnBrk="1" latinLnBrk="0" hangingPunct="1">
      <a:defRPr sz="3000" b="1" kern="1200">
        <a:solidFill>
          <a:schemeClr val="tx1"/>
        </a:solidFill>
        <a:latin typeface="Arial" charset="0"/>
        <a:ea typeface="+mn-ea"/>
        <a:cs typeface="+mn-cs"/>
      </a:defRPr>
    </a:lvl8pPr>
    <a:lvl9pPr marL="3657600" algn="l" defTabSz="914400" rtl="0" eaLnBrk="1" latinLnBrk="0" hangingPunct="1">
      <a:defRPr sz="3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00FF00"/>
    <a:srgbClr val="4D4D4D"/>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51" autoAdjust="0"/>
    <p:restoredTop sz="90929"/>
  </p:normalViewPr>
  <p:slideViewPr>
    <p:cSldViewPr>
      <p:cViewPr varScale="1">
        <p:scale>
          <a:sx n="65" d="100"/>
          <a:sy n="65" d="100"/>
        </p:scale>
        <p:origin x="-126" y="-120"/>
      </p:cViewPr>
      <p:guideLst>
        <p:guide orient="horz" pos="2189"/>
        <p:guide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C8B3166-781C-4CF0-B72F-0A9DAA15046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9940" name="Rectangle 4"/>
          <p:cNvSpPr>
            <a:spLocks noChangeArrowheads="1" noTextEdit="1"/>
          </p:cNvSpPr>
          <p:nvPr>
            <p:ph type="sldImg" idx="2"/>
          </p:nvPr>
        </p:nvSpPr>
        <p:spPr bwMode="auto">
          <a:xfrm>
            <a:off x="1062038" y="685800"/>
            <a:ext cx="4733925"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84DC11A-4DC2-4F42-849D-2BD0642E110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725" y="2159000"/>
            <a:ext cx="8159750" cy="148907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39863" y="3938588"/>
            <a:ext cx="6721475" cy="177641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LecturePLUS Timberlake</a:t>
            </a:r>
          </a:p>
        </p:txBody>
      </p:sp>
      <p:sp>
        <p:nvSpPr>
          <p:cNvPr id="6" name="Slide Number Placeholder 5"/>
          <p:cNvSpPr>
            <a:spLocks noGrp="1"/>
          </p:cNvSpPr>
          <p:nvPr>
            <p:ph type="sldNum" sz="quarter" idx="12"/>
          </p:nvPr>
        </p:nvSpPr>
        <p:spPr/>
        <p:txBody>
          <a:bodyPr/>
          <a:lstStyle>
            <a:lvl1pPr>
              <a:defRPr/>
            </a:lvl1pPr>
          </a:lstStyle>
          <a:p>
            <a:fld id="{DFF225EE-CB0C-4F00-93F4-F48ECDFEC2E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LecturePLUS Timberlake</a:t>
            </a:r>
          </a:p>
        </p:txBody>
      </p:sp>
      <p:sp>
        <p:nvSpPr>
          <p:cNvPr id="6" name="Slide Number Placeholder 5"/>
          <p:cNvSpPr>
            <a:spLocks noGrp="1"/>
          </p:cNvSpPr>
          <p:nvPr>
            <p:ph type="sldNum" sz="quarter" idx="12"/>
          </p:nvPr>
        </p:nvSpPr>
        <p:spPr/>
        <p:txBody>
          <a:bodyPr/>
          <a:lstStyle>
            <a:lvl1pPr>
              <a:defRPr/>
            </a:lvl1pPr>
          </a:lstStyle>
          <a:p>
            <a:fld id="{17C18462-ACFF-426E-91A7-A3B6CD1057A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0538" y="617538"/>
            <a:ext cx="2039937" cy="556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0725" y="617538"/>
            <a:ext cx="5967413" cy="556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LecturePLUS Timberlake</a:t>
            </a:r>
          </a:p>
        </p:txBody>
      </p:sp>
      <p:sp>
        <p:nvSpPr>
          <p:cNvPr id="6" name="Slide Number Placeholder 5"/>
          <p:cNvSpPr>
            <a:spLocks noGrp="1"/>
          </p:cNvSpPr>
          <p:nvPr>
            <p:ph type="sldNum" sz="quarter" idx="12"/>
          </p:nvPr>
        </p:nvSpPr>
        <p:spPr/>
        <p:txBody>
          <a:bodyPr/>
          <a:lstStyle>
            <a:lvl1pPr>
              <a:defRPr/>
            </a:lvl1pPr>
          </a:lstStyle>
          <a:p>
            <a:fld id="{3692C15B-BADE-45B1-8D0F-F2DFC5BAE9B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LecturePLUS Timberlake</a:t>
            </a:r>
          </a:p>
        </p:txBody>
      </p:sp>
      <p:sp>
        <p:nvSpPr>
          <p:cNvPr id="6" name="Slide Number Placeholder 5"/>
          <p:cNvSpPr>
            <a:spLocks noGrp="1"/>
          </p:cNvSpPr>
          <p:nvPr>
            <p:ph type="sldNum" sz="quarter" idx="12"/>
          </p:nvPr>
        </p:nvSpPr>
        <p:spPr/>
        <p:txBody>
          <a:bodyPr/>
          <a:lstStyle>
            <a:lvl1pPr>
              <a:defRPr/>
            </a:lvl1pPr>
          </a:lstStyle>
          <a:p>
            <a:fld id="{F2739E29-4E5B-4F3C-A9DF-793840929C5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825" y="4465638"/>
            <a:ext cx="8161338" cy="1381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58825" y="2946400"/>
            <a:ext cx="8161338" cy="15192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LecturePLUS Timberlake</a:t>
            </a:r>
          </a:p>
        </p:txBody>
      </p:sp>
      <p:sp>
        <p:nvSpPr>
          <p:cNvPr id="6" name="Slide Number Placeholder 5"/>
          <p:cNvSpPr>
            <a:spLocks noGrp="1"/>
          </p:cNvSpPr>
          <p:nvPr>
            <p:ph type="sldNum" sz="quarter" idx="12"/>
          </p:nvPr>
        </p:nvSpPr>
        <p:spPr/>
        <p:txBody>
          <a:bodyPr/>
          <a:lstStyle>
            <a:lvl1pPr>
              <a:defRPr/>
            </a:lvl1pPr>
          </a:lstStyle>
          <a:p>
            <a:fld id="{91526237-4615-4370-8AE1-0BCE098B92F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0725" y="2008188"/>
            <a:ext cx="4003675" cy="417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2008188"/>
            <a:ext cx="4003675" cy="417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LecturePLUS Timberlake</a:t>
            </a:r>
          </a:p>
        </p:txBody>
      </p:sp>
      <p:sp>
        <p:nvSpPr>
          <p:cNvPr id="7" name="Slide Number Placeholder 6"/>
          <p:cNvSpPr>
            <a:spLocks noGrp="1"/>
          </p:cNvSpPr>
          <p:nvPr>
            <p:ph type="sldNum" sz="quarter" idx="12"/>
          </p:nvPr>
        </p:nvSpPr>
        <p:spPr/>
        <p:txBody>
          <a:bodyPr/>
          <a:lstStyle>
            <a:lvl1pPr>
              <a:defRPr/>
            </a:lvl1pPr>
          </a:lstStyle>
          <a:p>
            <a:fld id="{7F3F62E4-084B-4AE8-968E-E5D44E157CA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7813"/>
            <a:ext cx="8642350" cy="11588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79425" y="1555750"/>
            <a:ext cx="4243388"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9425" y="2203450"/>
            <a:ext cx="4243388" cy="4005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6800" y="1555750"/>
            <a:ext cx="4244975"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203450"/>
            <a:ext cx="4244975" cy="40052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LecturePLUS Timberlake</a:t>
            </a:r>
          </a:p>
        </p:txBody>
      </p:sp>
      <p:sp>
        <p:nvSpPr>
          <p:cNvPr id="9" name="Slide Number Placeholder 8"/>
          <p:cNvSpPr>
            <a:spLocks noGrp="1"/>
          </p:cNvSpPr>
          <p:nvPr>
            <p:ph type="sldNum" sz="quarter" idx="12"/>
          </p:nvPr>
        </p:nvSpPr>
        <p:spPr/>
        <p:txBody>
          <a:bodyPr/>
          <a:lstStyle>
            <a:lvl1pPr>
              <a:defRPr/>
            </a:lvl1pPr>
          </a:lstStyle>
          <a:p>
            <a:fld id="{8D7B02E4-22FF-4B55-9D4F-CC873387D05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LecturePLUS Timberlake</a:t>
            </a:r>
          </a:p>
        </p:txBody>
      </p:sp>
      <p:sp>
        <p:nvSpPr>
          <p:cNvPr id="5" name="Slide Number Placeholder 4"/>
          <p:cNvSpPr>
            <a:spLocks noGrp="1"/>
          </p:cNvSpPr>
          <p:nvPr>
            <p:ph type="sldNum" sz="quarter" idx="12"/>
          </p:nvPr>
        </p:nvSpPr>
        <p:spPr/>
        <p:txBody>
          <a:bodyPr/>
          <a:lstStyle>
            <a:lvl1pPr>
              <a:defRPr/>
            </a:lvl1pPr>
          </a:lstStyle>
          <a:p>
            <a:fld id="{37A7D9BE-6B41-42A0-AB4E-B316652E3B2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LecturePLUS Timberlake</a:t>
            </a:r>
          </a:p>
        </p:txBody>
      </p:sp>
      <p:sp>
        <p:nvSpPr>
          <p:cNvPr id="4" name="Slide Number Placeholder 3"/>
          <p:cNvSpPr>
            <a:spLocks noGrp="1"/>
          </p:cNvSpPr>
          <p:nvPr>
            <p:ph type="sldNum" sz="quarter" idx="12"/>
          </p:nvPr>
        </p:nvSpPr>
        <p:spPr/>
        <p:txBody>
          <a:bodyPr/>
          <a:lstStyle>
            <a:lvl1pPr>
              <a:defRPr/>
            </a:lvl1pPr>
          </a:lstStyle>
          <a:p>
            <a:fld id="{EBA7D75A-B458-49A6-B0A4-DF7703B7CB9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425" y="276225"/>
            <a:ext cx="3159125" cy="11779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754438" y="276225"/>
            <a:ext cx="5367337" cy="59324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9425" y="1454150"/>
            <a:ext cx="3159125" cy="4754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LecturePLUS Timberlake</a:t>
            </a:r>
          </a:p>
        </p:txBody>
      </p:sp>
      <p:sp>
        <p:nvSpPr>
          <p:cNvPr id="7" name="Slide Number Placeholder 6"/>
          <p:cNvSpPr>
            <a:spLocks noGrp="1"/>
          </p:cNvSpPr>
          <p:nvPr>
            <p:ph type="sldNum" sz="quarter" idx="12"/>
          </p:nvPr>
        </p:nvSpPr>
        <p:spPr/>
        <p:txBody>
          <a:bodyPr/>
          <a:lstStyle>
            <a:lvl1pPr>
              <a:defRPr/>
            </a:lvl1pPr>
          </a:lstStyle>
          <a:p>
            <a:fld id="{CAE1F5CF-4610-4A7B-B733-BA783779C64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188" y="4865688"/>
            <a:ext cx="5761037" cy="5730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81188" y="620713"/>
            <a:ext cx="5761037" cy="41703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881188" y="5438775"/>
            <a:ext cx="5761037" cy="815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LecturePLUS Timberlake</a:t>
            </a:r>
          </a:p>
        </p:txBody>
      </p:sp>
      <p:sp>
        <p:nvSpPr>
          <p:cNvPr id="7" name="Slide Number Placeholder 6"/>
          <p:cNvSpPr>
            <a:spLocks noGrp="1"/>
          </p:cNvSpPr>
          <p:nvPr>
            <p:ph type="sldNum" sz="quarter" idx="12"/>
          </p:nvPr>
        </p:nvSpPr>
        <p:spPr/>
        <p:txBody>
          <a:bodyPr/>
          <a:lstStyle>
            <a:lvl1pPr>
              <a:defRPr/>
            </a:lvl1pPr>
          </a:lstStyle>
          <a:p>
            <a:fld id="{136E1A89-AC21-42AA-A713-5C2E5B782A4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20725" y="617538"/>
            <a:ext cx="8159750" cy="1158875"/>
          </a:xfrm>
          <a:prstGeom prst="rect">
            <a:avLst/>
          </a:prstGeom>
          <a:noFill/>
          <a:ln w="9525">
            <a:noFill/>
            <a:miter lim="800000"/>
            <a:headEnd/>
            <a:tailEnd/>
          </a:ln>
          <a:effectLst/>
        </p:spPr>
        <p:txBody>
          <a:bodyPr vert="horz" wrap="square" lIns="94576" tIns="47288" rIns="94576" bIns="4728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20725" y="2008188"/>
            <a:ext cx="8159750" cy="4170362"/>
          </a:xfrm>
          <a:prstGeom prst="rect">
            <a:avLst/>
          </a:prstGeom>
          <a:noFill/>
          <a:ln w="9525">
            <a:noFill/>
            <a:miter lim="800000"/>
            <a:headEnd/>
            <a:tailEnd/>
          </a:ln>
          <a:effectLst/>
        </p:spPr>
        <p:txBody>
          <a:bodyPr vert="horz" wrap="square" lIns="94576" tIns="47288" rIns="94576" bIns="472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20725" y="6332538"/>
            <a:ext cx="2000250" cy="463550"/>
          </a:xfrm>
          <a:prstGeom prst="rect">
            <a:avLst/>
          </a:prstGeom>
          <a:noFill/>
          <a:ln w="9525">
            <a:noFill/>
            <a:miter lim="800000"/>
            <a:headEnd/>
            <a:tailEnd/>
          </a:ln>
          <a:effectLst/>
        </p:spPr>
        <p:txBody>
          <a:bodyPr vert="horz" wrap="square" lIns="94576" tIns="47288" rIns="94576" bIns="47288" numCol="1" anchor="t" anchorCtr="0" compatLnSpc="1">
            <a:prstTxWarp prst="textNoShape">
              <a:avLst/>
            </a:prstTxWarp>
          </a:bodyPr>
          <a:lstStyle>
            <a:lvl1pPr defTabSz="946150">
              <a:defRPr sz="1400" b="0"/>
            </a:lvl1pPr>
          </a:lstStyle>
          <a:p>
            <a:endParaRPr lang="en-US"/>
          </a:p>
        </p:txBody>
      </p:sp>
      <p:sp>
        <p:nvSpPr>
          <p:cNvPr id="1029" name="Rectangle 5"/>
          <p:cNvSpPr>
            <a:spLocks noGrp="1" noChangeArrowheads="1"/>
          </p:cNvSpPr>
          <p:nvPr>
            <p:ph type="ftr" sz="quarter" idx="3"/>
          </p:nvPr>
        </p:nvSpPr>
        <p:spPr bwMode="auto">
          <a:xfrm>
            <a:off x="3279775" y="6332538"/>
            <a:ext cx="3041650" cy="463550"/>
          </a:xfrm>
          <a:prstGeom prst="rect">
            <a:avLst/>
          </a:prstGeom>
          <a:noFill/>
          <a:ln w="9525">
            <a:noFill/>
            <a:miter lim="800000"/>
            <a:headEnd/>
            <a:tailEnd/>
          </a:ln>
          <a:effectLst/>
        </p:spPr>
        <p:txBody>
          <a:bodyPr vert="horz" wrap="square" lIns="94576" tIns="47288" rIns="94576" bIns="47288" numCol="1" anchor="t" anchorCtr="0" compatLnSpc="1">
            <a:prstTxWarp prst="textNoShape">
              <a:avLst/>
            </a:prstTxWarp>
          </a:bodyPr>
          <a:lstStyle>
            <a:lvl1pPr algn="ctr" defTabSz="946150">
              <a:defRPr sz="1400" b="0"/>
            </a:lvl1pPr>
          </a:lstStyle>
          <a:p>
            <a:r>
              <a:rPr lang="en-US"/>
              <a:t>LecturePLUS Timberlake</a:t>
            </a:r>
          </a:p>
        </p:txBody>
      </p:sp>
      <p:sp>
        <p:nvSpPr>
          <p:cNvPr id="1030" name="Rectangle 6"/>
          <p:cNvSpPr>
            <a:spLocks noGrp="1" noChangeArrowheads="1"/>
          </p:cNvSpPr>
          <p:nvPr>
            <p:ph type="sldNum" sz="quarter" idx="4"/>
          </p:nvPr>
        </p:nvSpPr>
        <p:spPr bwMode="auto">
          <a:xfrm>
            <a:off x="6880225" y="6332538"/>
            <a:ext cx="2000250" cy="463550"/>
          </a:xfrm>
          <a:prstGeom prst="rect">
            <a:avLst/>
          </a:prstGeom>
          <a:noFill/>
          <a:ln w="9525">
            <a:noFill/>
            <a:miter lim="800000"/>
            <a:headEnd/>
            <a:tailEnd/>
          </a:ln>
          <a:effectLst/>
        </p:spPr>
        <p:txBody>
          <a:bodyPr vert="horz" wrap="square" lIns="94576" tIns="47288" rIns="94576" bIns="47288" numCol="1" anchor="t" anchorCtr="0" compatLnSpc="1">
            <a:prstTxWarp prst="textNoShape">
              <a:avLst/>
            </a:prstTxWarp>
          </a:bodyPr>
          <a:lstStyle>
            <a:lvl1pPr algn="r" defTabSz="946150">
              <a:defRPr sz="1400" b="0"/>
            </a:lvl1pPr>
          </a:lstStyle>
          <a:p>
            <a:fld id="{86A00565-EAAA-4D7F-AEA6-C7DD46145C1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46150" rtl="0" eaLnBrk="0" fontAlgn="base" hangingPunct="0">
        <a:spcBef>
          <a:spcPct val="0"/>
        </a:spcBef>
        <a:spcAft>
          <a:spcPct val="0"/>
        </a:spcAft>
        <a:defRPr sz="4600">
          <a:solidFill>
            <a:schemeClr val="tx2"/>
          </a:solidFill>
          <a:latin typeface="+mj-lt"/>
          <a:ea typeface="+mj-ea"/>
          <a:cs typeface="+mj-cs"/>
        </a:defRPr>
      </a:lvl1pPr>
      <a:lvl2pPr algn="ctr" defTabSz="946150" rtl="0" eaLnBrk="0" fontAlgn="base" hangingPunct="0">
        <a:spcBef>
          <a:spcPct val="0"/>
        </a:spcBef>
        <a:spcAft>
          <a:spcPct val="0"/>
        </a:spcAft>
        <a:defRPr sz="4600">
          <a:solidFill>
            <a:schemeClr val="tx2"/>
          </a:solidFill>
          <a:latin typeface="Arial" charset="0"/>
        </a:defRPr>
      </a:lvl2pPr>
      <a:lvl3pPr algn="ctr" defTabSz="946150" rtl="0" eaLnBrk="0" fontAlgn="base" hangingPunct="0">
        <a:spcBef>
          <a:spcPct val="0"/>
        </a:spcBef>
        <a:spcAft>
          <a:spcPct val="0"/>
        </a:spcAft>
        <a:defRPr sz="4600">
          <a:solidFill>
            <a:schemeClr val="tx2"/>
          </a:solidFill>
          <a:latin typeface="Arial" charset="0"/>
        </a:defRPr>
      </a:lvl3pPr>
      <a:lvl4pPr algn="ctr" defTabSz="946150" rtl="0" eaLnBrk="0" fontAlgn="base" hangingPunct="0">
        <a:spcBef>
          <a:spcPct val="0"/>
        </a:spcBef>
        <a:spcAft>
          <a:spcPct val="0"/>
        </a:spcAft>
        <a:defRPr sz="4600">
          <a:solidFill>
            <a:schemeClr val="tx2"/>
          </a:solidFill>
          <a:latin typeface="Arial" charset="0"/>
        </a:defRPr>
      </a:lvl4pPr>
      <a:lvl5pPr algn="ctr" defTabSz="946150" rtl="0" eaLnBrk="0" fontAlgn="base" hangingPunct="0">
        <a:spcBef>
          <a:spcPct val="0"/>
        </a:spcBef>
        <a:spcAft>
          <a:spcPct val="0"/>
        </a:spcAft>
        <a:defRPr sz="4600">
          <a:solidFill>
            <a:schemeClr val="tx2"/>
          </a:solidFill>
          <a:latin typeface="Arial" charset="0"/>
        </a:defRPr>
      </a:lvl5pPr>
      <a:lvl6pPr marL="457200" algn="ctr" defTabSz="946150" rtl="0" eaLnBrk="0" fontAlgn="base" hangingPunct="0">
        <a:spcBef>
          <a:spcPct val="0"/>
        </a:spcBef>
        <a:spcAft>
          <a:spcPct val="0"/>
        </a:spcAft>
        <a:defRPr sz="4600">
          <a:solidFill>
            <a:schemeClr val="tx2"/>
          </a:solidFill>
          <a:latin typeface="Arial" charset="0"/>
        </a:defRPr>
      </a:lvl6pPr>
      <a:lvl7pPr marL="914400" algn="ctr" defTabSz="946150" rtl="0" eaLnBrk="0" fontAlgn="base" hangingPunct="0">
        <a:spcBef>
          <a:spcPct val="0"/>
        </a:spcBef>
        <a:spcAft>
          <a:spcPct val="0"/>
        </a:spcAft>
        <a:defRPr sz="4600">
          <a:solidFill>
            <a:schemeClr val="tx2"/>
          </a:solidFill>
          <a:latin typeface="Arial" charset="0"/>
        </a:defRPr>
      </a:lvl7pPr>
      <a:lvl8pPr marL="1371600" algn="ctr" defTabSz="946150" rtl="0" eaLnBrk="0" fontAlgn="base" hangingPunct="0">
        <a:spcBef>
          <a:spcPct val="0"/>
        </a:spcBef>
        <a:spcAft>
          <a:spcPct val="0"/>
        </a:spcAft>
        <a:defRPr sz="4600">
          <a:solidFill>
            <a:schemeClr val="tx2"/>
          </a:solidFill>
          <a:latin typeface="Arial" charset="0"/>
        </a:defRPr>
      </a:lvl8pPr>
      <a:lvl9pPr marL="1828800" algn="ctr" defTabSz="946150" rtl="0" eaLnBrk="0" fontAlgn="base" hangingPunct="0">
        <a:spcBef>
          <a:spcPct val="0"/>
        </a:spcBef>
        <a:spcAft>
          <a:spcPct val="0"/>
        </a:spcAft>
        <a:defRPr sz="4600">
          <a:solidFill>
            <a:schemeClr val="tx2"/>
          </a:solidFill>
          <a:latin typeface="Arial" charset="0"/>
        </a:defRPr>
      </a:lvl9pPr>
    </p:titleStyle>
    <p:bodyStyle>
      <a:lvl1pPr marL="354013" indent="-354013" algn="l" defTabSz="946150" rtl="0" eaLnBrk="0" fontAlgn="base" hangingPunct="0">
        <a:spcBef>
          <a:spcPct val="20000"/>
        </a:spcBef>
        <a:spcAft>
          <a:spcPct val="0"/>
        </a:spcAft>
        <a:buChar char="•"/>
        <a:defRPr sz="3300">
          <a:solidFill>
            <a:schemeClr val="tx1"/>
          </a:solidFill>
          <a:latin typeface="+mn-lt"/>
          <a:ea typeface="+mn-ea"/>
          <a:cs typeface="+mn-cs"/>
        </a:defRPr>
      </a:lvl1pPr>
      <a:lvl2pPr marL="768350" indent="-295275" algn="l" defTabSz="946150" rtl="0" eaLnBrk="0" fontAlgn="base" hangingPunct="0">
        <a:spcBef>
          <a:spcPct val="20000"/>
        </a:spcBef>
        <a:spcAft>
          <a:spcPct val="0"/>
        </a:spcAft>
        <a:buChar char="–"/>
        <a:defRPr sz="2900">
          <a:solidFill>
            <a:schemeClr val="tx1"/>
          </a:solidFill>
          <a:latin typeface="+mn-lt"/>
        </a:defRPr>
      </a:lvl2pPr>
      <a:lvl3pPr marL="1182688" indent="-236538" algn="l" defTabSz="946150" rtl="0" eaLnBrk="0" fontAlgn="base" hangingPunct="0">
        <a:spcBef>
          <a:spcPct val="20000"/>
        </a:spcBef>
        <a:spcAft>
          <a:spcPct val="0"/>
        </a:spcAft>
        <a:buChar char="•"/>
        <a:defRPr sz="2500">
          <a:solidFill>
            <a:schemeClr val="tx1"/>
          </a:solidFill>
          <a:latin typeface="+mn-lt"/>
        </a:defRPr>
      </a:lvl3pPr>
      <a:lvl4pPr marL="1655763" indent="-236538" algn="l" defTabSz="946150" rtl="0" eaLnBrk="0" fontAlgn="base" hangingPunct="0">
        <a:spcBef>
          <a:spcPct val="20000"/>
        </a:spcBef>
        <a:spcAft>
          <a:spcPct val="0"/>
        </a:spcAft>
        <a:buChar char="–"/>
        <a:defRPr sz="2100">
          <a:solidFill>
            <a:schemeClr val="tx1"/>
          </a:solidFill>
          <a:latin typeface="+mn-lt"/>
        </a:defRPr>
      </a:lvl4pPr>
      <a:lvl5pPr marL="2127250" indent="-234950" algn="l" defTabSz="946150" rtl="0" eaLnBrk="0" fontAlgn="base" hangingPunct="0">
        <a:spcBef>
          <a:spcPct val="20000"/>
        </a:spcBef>
        <a:spcAft>
          <a:spcPct val="0"/>
        </a:spcAft>
        <a:buChar char="»"/>
        <a:defRPr sz="2100">
          <a:solidFill>
            <a:schemeClr val="tx1"/>
          </a:solidFill>
          <a:latin typeface="+mn-lt"/>
        </a:defRPr>
      </a:lvl5pPr>
      <a:lvl6pPr marL="2584450" indent="-234950" algn="l" defTabSz="946150" rtl="0" eaLnBrk="0" fontAlgn="base" hangingPunct="0">
        <a:spcBef>
          <a:spcPct val="20000"/>
        </a:spcBef>
        <a:spcAft>
          <a:spcPct val="0"/>
        </a:spcAft>
        <a:buChar char="»"/>
        <a:defRPr sz="2100">
          <a:solidFill>
            <a:schemeClr val="tx1"/>
          </a:solidFill>
          <a:latin typeface="+mn-lt"/>
        </a:defRPr>
      </a:lvl6pPr>
      <a:lvl7pPr marL="3041650" indent="-234950" algn="l" defTabSz="946150" rtl="0" eaLnBrk="0" fontAlgn="base" hangingPunct="0">
        <a:spcBef>
          <a:spcPct val="20000"/>
        </a:spcBef>
        <a:spcAft>
          <a:spcPct val="0"/>
        </a:spcAft>
        <a:buChar char="»"/>
        <a:defRPr sz="2100">
          <a:solidFill>
            <a:schemeClr val="tx1"/>
          </a:solidFill>
          <a:latin typeface="+mn-lt"/>
        </a:defRPr>
      </a:lvl7pPr>
      <a:lvl8pPr marL="3498850" indent="-234950" algn="l" defTabSz="946150" rtl="0" eaLnBrk="0" fontAlgn="base" hangingPunct="0">
        <a:spcBef>
          <a:spcPct val="20000"/>
        </a:spcBef>
        <a:spcAft>
          <a:spcPct val="0"/>
        </a:spcAft>
        <a:buChar char="»"/>
        <a:defRPr sz="2100">
          <a:solidFill>
            <a:schemeClr val="tx1"/>
          </a:solidFill>
          <a:latin typeface="+mn-lt"/>
        </a:defRPr>
      </a:lvl8pPr>
      <a:lvl9pPr marL="3956050" indent="-234950" algn="l" defTabSz="946150" rtl="0" eaLnBrk="0" fontAlgn="base" hangingPunct="0">
        <a:spcBef>
          <a:spcPct val="20000"/>
        </a:spcBef>
        <a:spcAft>
          <a:spcPct val="0"/>
        </a:spcAft>
        <a:buChar char="»"/>
        <a:defRPr sz="2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F3DAC6C-7350-4224-9607-C52AB68E203F}" type="slidenum">
              <a:rPr lang="en-US"/>
              <a:pPr/>
              <a:t>1</a:t>
            </a:fld>
            <a:endParaRPr lang="en-US"/>
          </a:p>
        </p:txBody>
      </p:sp>
      <p:sp>
        <p:nvSpPr>
          <p:cNvPr id="67586" name="Rectangle 2"/>
          <p:cNvSpPr>
            <a:spLocks noGrp="1" noChangeArrowheads="1"/>
          </p:cNvSpPr>
          <p:nvPr>
            <p:ph type="title"/>
          </p:nvPr>
        </p:nvSpPr>
        <p:spPr/>
        <p:txBody>
          <a:bodyPr/>
          <a:lstStyle/>
          <a:p>
            <a:r>
              <a:rPr lang="en-US" sz="4200"/>
              <a:t>What is Dimensional Analysis?</a:t>
            </a:r>
          </a:p>
        </p:txBody>
      </p:sp>
      <p:sp>
        <p:nvSpPr>
          <p:cNvPr id="67587" name="Rectangle 3"/>
          <p:cNvSpPr>
            <a:spLocks noGrp="1" noChangeArrowheads="1"/>
          </p:cNvSpPr>
          <p:nvPr>
            <p:ph type="body" idx="1"/>
          </p:nvPr>
        </p:nvSpPr>
        <p:spPr/>
        <p:txBody>
          <a:bodyPr/>
          <a:lstStyle/>
          <a:p>
            <a:r>
              <a:rPr lang="en-US"/>
              <a:t>Dimensional Analysis (also called Factor-Label Method or the Unit Factor Method) is a problem-solving method that uses the fact that any number or expression can be multiplied by one without changing its value!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0386506-03DB-47C4-96F1-DC1CA469B6C8}" type="slidenum">
              <a:rPr lang="en-US"/>
              <a:pPr/>
              <a:t>10</a:t>
            </a:fld>
            <a:endParaRPr lang="en-US"/>
          </a:p>
        </p:txBody>
      </p:sp>
      <p:sp>
        <p:nvSpPr>
          <p:cNvPr id="49154" name="Rectangle 2"/>
          <p:cNvSpPr>
            <a:spLocks noGrp="1" noChangeArrowheads="1"/>
          </p:cNvSpPr>
          <p:nvPr>
            <p:ph type="title"/>
          </p:nvPr>
        </p:nvSpPr>
        <p:spPr>
          <a:xfrm>
            <a:off x="381000" y="457200"/>
            <a:ext cx="8499475" cy="1158875"/>
          </a:xfrm>
          <a:ln w="28575">
            <a:solidFill>
              <a:schemeClr val="hlink"/>
            </a:solidFill>
          </a:ln>
        </p:spPr>
        <p:txBody>
          <a:bodyPr/>
          <a:lstStyle/>
          <a:p>
            <a:r>
              <a:rPr lang="en-US" sz="4000" b="1">
                <a:solidFill>
                  <a:schemeClr val="tx1"/>
                </a:solidFill>
              </a:rPr>
              <a:t/>
            </a:r>
            <a:br>
              <a:rPr lang="en-US" sz="4000" b="1">
                <a:solidFill>
                  <a:schemeClr val="tx1"/>
                </a:solidFill>
              </a:rPr>
            </a:br>
            <a:r>
              <a:rPr lang="en-US" sz="3200" b="1">
                <a:solidFill>
                  <a:schemeClr val="tx1"/>
                </a:solidFill>
              </a:rPr>
              <a:t>Some American Equalities</a:t>
            </a:r>
            <a:br>
              <a:rPr lang="en-US" sz="3200" b="1">
                <a:solidFill>
                  <a:schemeClr val="tx1"/>
                </a:solidFill>
              </a:rPr>
            </a:br>
            <a:r>
              <a:rPr lang="en-US" sz="3200" b="1"/>
              <a:t>Examples</a:t>
            </a:r>
            <a:r>
              <a:rPr lang="en-US" sz="3600" b="1"/>
              <a:t/>
            </a:r>
            <a:br>
              <a:rPr lang="en-US" sz="3600" b="1"/>
            </a:br>
            <a:endParaRPr lang="en-US" sz="3600" b="1"/>
          </a:p>
        </p:txBody>
      </p:sp>
      <p:sp>
        <p:nvSpPr>
          <p:cNvPr id="49155" name="Rectangle 3"/>
          <p:cNvSpPr>
            <a:spLocks noGrp="1" noChangeArrowheads="1"/>
          </p:cNvSpPr>
          <p:nvPr>
            <p:ph type="body" idx="1"/>
          </p:nvPr>
        </p:nvSpPr>
        <p:spPr>
          <a:xfrm>
            <a:off x="381000" y="1447800"/>
            <a:ext cx="8763000" cy="5257800"/>
          </a:xfrm>
        </p:spPr>
        <p:txBody>
          <a:bodyPr/>
          <a:lstStyle/>
          <a:p>
            <a:pPr>
              <a:lnSpc>
                <a:spcPct val="160000"/>
              </a:lnSpc>
              <a:buFontTx/>
              <a:buNone/>
            </a:pPr>
            <a:r>
              <a:rPr lang="en-US" sz="2800" b="1"/>
              <a:t>	</a:t>
            </a:r>
            <a:r>
              <a:rPr lang="en-US" sz="3400" b="1"/>
              <a:t>1 ft		=	</a:t>
            </a:r>
            <a:r>
              <a:rPr lang="en-US" sz="3400" b="1" u="sng"/>
              <a:t>12</a:t>
            </a:r>
            <a:r>
              <a:rPr lang="en-US" sz="3400" b="1"/>
              <a:t>  inches</a:t>
            </a:r>
          </a:p>
          <a:p>
            <a:pPr>
              <a:lnSpc>
                <a:spcPct val="160000"/>
              </a:lnSpc>
              <a:buFontTx/>
              <a:buNone/>
            </a:pPr>
            <a:r>
              <a:rPr lang="en-US" sz="3400" b="1"/>
              <a:t>	1 lb		=	16  	oz</a:t>
            </a:r>
          </a:p>
          <a:p>
            <a:pPr>
              <a:lnSpc>
                <a:spcPct val="160000"/>
              </a:lnSpc>
              <a:buFontTx/>
              <a:buNone/>
            </a:pPr>
            <a:r>
              <a:rPr lang="en-US" sz="3400" b="1"/>
              <a:t>	1 quart    	=     	</a:t>
            </a:r>
            <a:r>
              <a:rPr lang="en-US" sz="3400" b="1" u="sng"/>
              <a:t>2</a:t>
            </a:r>
            <a:r>
              <a:rPr lang="en-US" sz="3400" b="1"/>
              <a:t> pints</a:t>
            </a:r>
          </a:p>
          <a:p>
            <a:pPr>
              <a:lnSpc>
                <a:spcPct val="160000"/>
              </a:lnSpc>
              <a:buFontTx/>
              <a:buNone/>
            </a:pPr>
            <a:r>
              <a:rPr lang="en-US" sz="3400" b="1"/>
              <a:t>	1 quart		=	4 cups</a:t>
            </a:r>
          </a:p>
          <a:p>
            <a:pPr>
              <a:lnSpc>
                <a:spcPct val="110000"/>
              </a:lnSpc>
              <a:buFontTx/>
              <a:buNone/>
            </a:pPr>
            <a:r>
              <a:rPr lang="en-US" sz="3200" b="1">
                <a:solidFill>
                  <a:srgbClr val="00FF00"/>
                </a:solidFill>
              </a:rPr>
              <a:t>	The quantities in each pair give the same measured amount in two different units. </a:t>
            </a:r>
            <a:endParaRPr lang="en-US" sz="3200" b="1"/>
          </a:p>
        </p:txBody>
      </p:sp>
      <p:graphicFrame>
        <p:nvGraphicFramePr>
          <p:cNvPr id="49156" name="Object 4"/>
          <p:cNvGraphicFramePr>
            <a:graphicFrameLocks noChangeAspect="1"/>
          </p:cNvGraphicFramePr>
          <p:nvPr/>
        </p:nvGraphicFramePr>
        <p:xfrm>
          <a:off x="7086600" y="3352800"/>
          <a:ext cx="1981200" cy="1679575"/>
        </p:xfrm>
        <a:graphic>
          <a:graphicData uri="http://schemas.openxmlformats.org/presentationml/2006/ole">
            <p:oleObj spid="_x0000_s49156" name="Clip" r:id="rId3" imgW="2286000" imgH="1938960" progId="MS_ClipArt_Gallery.2">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EBE6093-16C4-4162-B9AC-9AE150D2FB8E}" type="slidenum">
              <a:rPr lang="en-US"/>
              <a:pPr/>
              <a:t>11</a:t>
            </a:fld>
            <a:endParaRPr lang="en-US"/>
          </a:p>
        </p:txBody>
      </p:sp>
      <p:sp>
        <p:nvSpPr>
          <p:cNvPr id="7170" name="Rectangle 2"/>
          <p:cNvSpPr>
            <a:spLocks noGrp="1" noChangeArrowheads="1"/>
          </p:cNvSpPr>
          <p:nvPr>
            <p:ph type="title"/>
          </p:nvPr>
        </p:nvSpPr>
        <p:spPr>
          <a:xfrm>
            <a:off x="457200" y="304800"/>
            <a:ext cx="8423275" cy="1158875"/>
          </a:xfrm>
          <a:ln w="28575">
            <a:solidFill>
              <a:schemeClr val="hlink"/>
            </a:solidFill>
          </a:ln>
        </p:spPr>
        <p:txBody>
          <a:bodyPr/>
          <a:lstStyle/>
          <a:p>
            <a:r>
              <a:rPr lang="en-US" sz="3200" b="1"/>
              <a:t>Some Metric-American Equalities Examples</a:t>
            </a:r>
          </a:p>
        </p:txBody>
      </p:sp>
      <p:sp>
        <p:nvSpPr>
          <p:cNvPr id="7171" name="Rectangle 3"/>
          <p:cNvSpPr>
            <a:spLocks noGrp="1" noChangeArrowheads="1"/>
          </p:cNvSpPr>
          <p:nvPr>
            <p:ph type="body" idx="1"/>
          </p:nvPr>
        </p:nvSpPr>
        <p:spPr>
          <a:xfrm>
            <a:off x="457200" y="1752600"/>
            <a:ext cx="8423275" cy="5197475"/>
          </a:xfrm>
        </p:spPr>
        <p:txBody>
          <a:bodyPr/>
          <a:lstStyle/>
          <a:p>
            <a:pPr>
              <a:lnSpc>
                <a:spcPct val="140000"/>
              </a:lnSpc>
              <a:buFontTx/>
              <a:buNone/>
            </a:pPr>
            <a:r>
              <a:rPr lang="en-US" sz="3000" b="1"/>
              <a:t>	</a:t>
            </a:r>
            <a:r>
              <a:rPr lang="en-US" sz="3200" b="1"/>
              <a:t>1 in.	=	2.54 cm </a:t>
            </a:r>
          </a:p>
          <a:p>
            <a:pPr>
              <a:lnSpc>
                <a:spcPct val="140000"/>
              </a:lnSpc>
              <a:buFontTx/>
              <a:buNone/>
            </a:pPr>
            <a:r>
              <a:rPr lang="en-US" sz="3200" b="1">
                <a:solidFill>
                  <a:schemeClr val="accent2"/>
                </a:solidFill>
              </a:rPr>
              <a:t>	1 qt	=	946 mL</a:t>
            </a:r>
          </a:p>
          <a:p>
            <a:pPr>
              <a:lnSpc>
                <a:spcPct val="140000"/>
              </a:lnSpc>
              <a:buFontTx/>
              <a:buNone/>
            </a:pPr>
            <a:r>
              <a:rPr lang="en-US" sz="3200" b="1">
                <a:solidFill>
                  <a:schemeClr val="accent2"/>
                </a:solidFill>
              </a:rPr>
              <a:t>	1 L		=	1.06 qt</a:t>
            </a:r>
          </a:p>
          <a:p>
            <a:pPr>
              <a:lnSpc>
                <a:spcPct val="140000"/>
              </a:lnSpc>
              <a:buFontTx/>
              <a:buNone/>
            </a:pPr>
            <a:r>
              <a:rPr lang="en-US" sz="3200" b="1"/>
              <a:t>	</a:t>
            </a:r>
            <a:r>
              <a:rPr lang="en-US" sz="3200" b="1">
                <a:solidFill>
                  <a:srgbClr val="00FF00"/>
                </a:solidFill>
              </a:rPr>
              <a:t>1 lb 	= 	454 g</a:t>
            </a:r>
          </a:p>
          <a:p>
            <a:pPr>
              <a:lnSpc>
                <a:spcPct val="140000"/>
              </a:lnSpc>
              <a:buFontTx/>
              <a:buNone/>
            </a:pPr>
            <a:r>
              <a:rPr lang="en-US" sz="3200" b="1">
                <a:solidFill>
                  <a:srgbClr val="00FF00"/>
                </a:solidFill>
              </a:rPr>
              <a:t>	1 kg	=	2.20 lb</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CD90EC2-E241-46DD-91E9-98D1F3122009}" type="slidenum">
              <a:rPr lang="en-US"/>
              <a:pPr/>
              <a:t>12</a:t>
            </a:fld>
            <a:endParaRPr lang="en-US"/>
          </a:p>
        </p:txBody>
      </p:sp>
      <p:sp>
        <p:nvSpPr>
          <p:cNvPr id="11266" name="Rectangle 2"/>
          <p:cNvSpPr>
            <a:spLocks noGrp="1" noChangeArrowheads="1"/>
          </p:cNvSpPr>
          <p:nvPr>
            <p:ph type="title"/>
          </p:nvPr>
        </p:nvSpPr>
        <p:spPr>
          <a:xfrm>
            <a:off x="838200" y="304800"/>
            <a:ext cx="8388350" cy="1158875"/>
          </a:xfrm>
          <a:ln w="28575">
            <a:solidFill>
              <a:schemeClr val="hlink"/>
            </a:solidFill>
          </a:ln>
        </p:spPr>
        <p:txBody>
          <a:bodyPr/>
          <a:lstStyle/>
          <a:p>
            <a:r>
              <a:rPr lang="en-US" sz="4000" b="1"/>
              <a:t>Conversion Factors</a:t>
            </a:r>
            <a:endParaRPr lang="en-US"/>
          </a:p>
        </p:txBody>
      </p:sp>
      <p:sp>
        <p:nvSpPr>
          <p:cNvPr id="11267" name="Rectangle 3"/>
          <p:cNvSpPr>
            <a:spLocks noGrp="1" noChangeArrowheads="1"/>
          </p:cNvSpPr>
          <p:nvPr>
            <p:ph type="body" idx="1"/>
          </p:nvPr>
        </p:nvSpPr>
        <p:spPr>
          <a:xfrm>
            <a:off x="457200" y="1447800"/>
            <a:ext cx="8686800" cy="5181600"/>
          </a:xfrm>
        </p:spPr>
        <p:txBody>
          <a:bodyPr/>
          <a:lstStyle/>
          <a:p>
            <a:pPr algn="ctr">
              <a:buFontTx/>
              <a:buNone/>
            </a:pPr>
            <a:r>
              <a:rPr lang="en-US" b="1"/>
              <a:t>	</a:t>
            </a:r>
            <a:r>
              <a:rPr lang="en-US" sz="3200" b="1"/>
              <a:t>An equality expressed as a fraction</a:t>
            </a:r>
          </a:p>
          <a:p>
            <a:pPr algn="ctr">
              <a:buFontTx/>
              <a:buNone/>
            </a:pPr>
            <a:r>
              <a:rPr lang="en-US" sz="3200" b="1"/>
              <a:t>ALWAYS EQUAL TO </a:t>
            </a:r>
            <a:r>
              <a:rPr lang="en-US" sz="3200" b="1" u="sng">
                <a:solidFill>
                  <a:schemeClr val="accent1"/>
                </a:solidFill>
              </a:rPr>
              <a:t>ONE</a:t>
            </a:r>
            <a:r>
              <a:rPr lang="en-US" sz="3200" b="1"/>
              <a:t>!!!!!!!!!!</a:t>
            </a:r>
          </a:p>
          <a:p>
            <a:pPr>
              <a:lnSpc>
                <a:spcPct val="40000"/>
              </a:lnSpc>
              <a:buFontTx/>
              <a:buNone/>
            </a:pPr>
            <a:r>
              <a:rPr lang="en-US" sz="3200" b="1"/>
              <a:t>	</a:t>
            </a:r>
          </a:p>
          <a:p>
            <a:pPr>
              <a:buFontTx/>
              <a:buNone/>
            </a:pPr>
            <a:r>
              <a:rPr lang="en-US" sz="3200" b="1"/>
              <a:t>	</a:t>
            </a:r>
            <a:r>
              <a:rPr lang="en-US" sz="3200" b="1">
                <a:solidFill>
                  <a:schemeClr val="tx2"/>
                </a:solidFill>
              </a:rPr>
              <a:t>Example:</a:t>
            </a:r>
            <a:r>
              <a:rPr lang="en-US" sz="3200" b="1"/>
              <a:t>    	</a:t>
            </a:r>
            <a:r>
              <a:rPr lang="en-US" sz="3200" b="1">
                <a:solidFill>
                  <a:schemeClr val="accent1"/>
                </a:solidFill>
              </a:rPr>
              <a:t>1 in. = 2.54 cm</a:t>
            </a:r>
          </a:p>
          <a:p>
            <a:pPr>
              <a:buFontTx/>
              <a:buNone/>
            </a:pPr>
            <a:r>
              <a:rPr lang="en-US" sz="3200" b="1">
                <a:solidFill>
                  <a:schemeClr val="accent1"/>
                </a:solidFill>
              </a:rPr>
              <a:t>	</a:t>
            </a:r>
          </a:p>
          <a:p>
            <a:pPr>
              <a:buFontTx/>
              <a:buNone/>
            </a:pPr>
            <a:r>
              <a:rPr lang="en-US" sz="3200" b="1">
                <a:solidFill>
                  <a:schemeClr val="accent1"/>
                </a:solidFill>
              </a:rPr>
              <a:t>	Factors:	</a:t>
            </a:r>
            <a:r>
              <a:rPr lang="en-US" sz="3200" b="1" u="sng">
                <a:solidFill>
                  <a:schemeClr val="accent1"/>
                </a:solidFill>
              </a:rPr>
              <a:t>  1 in.   </a:t>
            </a:r>
            <a:r>
              <a:rPr lang="en-US" sz="3200" b="1">
                <a:solidFill>
                  <a:schemeClr val="accent1"/>
                </a:solidFill>
              </a:rPr>
              <a:t>     and    </a:t>
            </a:r>
            <a:r>
              <a:rPr lang="en-US" sz="3200" b="1" u="sng">
                <a:solidFill>
                  <a:schemeClr val="accent1"/>
                </a:solidFill>
              </a:rPr>
              <a:t> 2.54 cm  </a:t>
            </a:r>
            <a:endParaRPr lang="en-US" sz="3200" b="1">
              <a:solidFill>
                <a:schemeClr val="accent1"/>
              </a:solidFill>
            </a:endParaRPr>
          </a:p>
          <a:p>
            <a:pPr>
              <a:buFontTx/>
              <a:buNone/>
            </a:pPr>
            <a:r>
              <a:rPr lang="en-US" sz="3200" b="1">
                <a:solidFill>
                  <a:schemeClr val="accent1"/>
                </a:solidFill>
              </a:rPr>
              <a:t>			   	2.54 cm		      1 in.	</a:t>
            </a:r>
          </a:p>
          <a:p>
            <a:pPr>
              <a:lnSpc>
                <a:spcPct val="40000"/>
              </a:lnSpc>
              <a:buFontTx/>
              <a:buNone/>
            </a:pPr>
            <a:r>
              <a:rPr lang="en-US" sz="3200" b="1">
                <a:solidFill>
                  <a:schemeClr val="accent1"/>
                </a:solidFill>
              </a:rPr>
              <a:t>	</a:t>
            </a:r>
          </a:p>
          <a:p>
            <a:pPr>
              <a:buFontTx/>
              <a:buNone/>
            </a:pPr>
            <a:r>
              <a:rPr lang="en-US" b="1">
                <a:solidFill>
                  <a:schemeClr val="accent1"/>
                </a:solidFill>
              </a:rPr>
              <a:t>	</a:t>
            </a:r>
            <a:endParaRPr lang="en-US" b="1" i="1">
              <a:solidFill>
                <a:schemeClr val="accent1"/>
              </a:solidFill>
            </a:endParaRPr>
          </a:p>
          <a:p>
            <a:pPr>
              <a:buFontTx/>
              <a:buNone/>
            </a:pPr>
            <a:endParaRPr lang="en-US" b="1">
              <a:solidFill>
                <a:schemeClr val="accent1"/>
              </a:solidFill>
            </a:endParaRPr>
          </a:p>
          <a:p>
            <a:pPr>
              <a:buFontTx/>
              <a:buNone/>
            </a:pPr>
            <a:r>
              <a:rPr lang="en-US" b="1">
                <a:solidFill>
                  <a:srgbClr val="00FF00"/>
                </a:solidFill>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2E986E1-B80F-4CB8-AD0B-D41AB996338F}" type="slidenum">
              <a:rPr lang="en-US"/>
              <a:pPr/>
              <a:t>13</a:t>
            </a:fld>
            <a:endParaRPr lang="en-US"/>
          </a:p>
        </p:txBody>
      </p:sp>
      <p:sp>
        <p:nvSpPr>
          <p:cNvPr id="35842" name="Rectangle 2"/>
          <p:cNvSpPr>
            <a:spLocks noGrp="1" noChangeArrowheads="1"/>
          </p:cNvSpPr>
          <p:nvPr>
            <p:ph type="title"/>
          </p:nvPr>
        </p:nvSpPr>
        <p:spPr>
          <a:xfrm>
            <a:off x="685800" y="304800"/>
            <a:ext cx="8159750" cy="1158875"/>
          </a:xfrm>
          <a:ln w="38100">
            <a:solidFill>
              <a:schemeClr val="hlink"/>
            </a:solidFill>
          </a:ln>
        </p:spPr>
        <p:txBody>
          <a:bodyPr/>
          <a:lstStyle/>
          <a:p>
            <a:r>
              <a:rPr lang="en-US" sz="4000" b="1">
                <a:solidFill>
                  <a:schemeClr val="tx1"/>
                </a:solidFill>
              </a:rPr>
              <a:t>Learning Check </a:t>
            </a:r>
            <a:endParaRPr lang="en-US"/>
          </a:p>
        </p:txBody>
      </p:sp>
      <p:sp>
        <p:nvSpPr>
          <p:cNvPr id="35843" name="Rectangle 3"/>
          <p:cNvSpPr>
            <a:spLocks noGrp="1" noChangeArrowheads="1"/>
          </p:cNvSpPr>
          <p:nvPr>
            <p:ph type="body" idx="1"/>
          </p:nvPr>
        </p:nvSpPr>
        <p:spPr>
          <a:xfrm>
            <a:off x="533400" y="1600200"/>
            <a:ext cx="8763000" cy="5349875"/>
          </a:xfrm>
        </p:spPr>
        <p:txBody>
          <a:bodyPr/>
          <a:lstStyle/>
          <a:p>
            <a:pPr>
              <a:buFontTx/>
              <a:buNone/>
            </a:pPr>
            <a:r>
              <a:rPr lang="en-US" sz="2800"/>
              <a:t>	</a:t>
            </a:r>
            <a:r>
              <a:rPr lang="en-US" sz="3200" b="1"/>
              <a:t>Write conversion factors that relate each of the following pairs of units:</a:t>
            </a:r>
          </a:p>
          <a:p>
            <a:pPr>
              <a:lnSpc>
                <a:spcPct val="110000"/>
              </a:lnSpc>
              <a:buFontTx/>
              <a:buNone/>
            </a:pPr>
            <a:r>
              <a:rPr lang="en-US" sz="3200" b="1"/>
              <a:t>	A.  Liters and mL</a:t>
            </a:r>
          </a:p>
          <a:p>
            <a:pPr>
              <a:lnSpc>
                <a:spcPct val="110000"/>
              </a:lnSpc>
              <a:buFontTx/>
              <a:buNone/>
            </a:pPr>
            <a:endParaRPr lang="en-US" sz="3200" b="1"/>
          </a:p>
          <a:p>
            <a:pPr>
              <a:lnSpc>
                <a:spcPct val="110000"/>
              </a:lnSpc>
              <a:buFontTx/>
              <a:buNone/>
            </a:pPr>
            <a:endParaRPr lang="en-US" sz="3200" b="1"/>
          </a:p>
          <a:p>
            <a:pPr>
              <a:lnSpc>
                <a:spcPct val="110000"/>
              </a:lnSpc>
              <a:buFontTx/>
              <a:buNone/>
            </a:pPr>
            <a:r>
              <a:rPr lang="en-US" sz="3200" b="1"/>
              <a:t>	B.  Hours and minutes</a:t>
            </a:r>
          </a:p>
          <a:p>
            <a:pPr>
              <a:lnSpc>
                <a:spcPct val="110000"/>
              </a:lnSpc>
              <a:buFontTx/>
              <a:buNone/>
            </a:pPr>
            <a:endParaRPr lang="en-US" sz="3200" b="1"/>
          </a:p>
          <a:p>
            <a:pPr>
              <a:lnSpc>
                <a:spcPct val="110000"/>
              </a:lnSpc>
              <a:buFontTx/>
              <a:buNone/>
            </a:pPr>
            <a:endParaRPr lang="en-US" sz="3200" b="1"/>
          </a:p>
          <a:p>
            <a:endParaRPr lang="en-US" sz="3200"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906749D-44DC-418D-8561-299B1A528805}" type="slidenum">
              <a:rPr lang="en-US"/>
              <a:pPr/>
              <a:t>14</a:t>
            </a:fld>
            <a:endParaRPr lang="en-US"/>
          </a:p>
        </p:txBody>
      </p:sp>
      <p:sp>
        <p:nvSpPr>
          <p:cNvPr id="14338" name="Rectangle 2"/>
          <p:cNvSpPr>
            <a:spLocks noGrp="1" noChangeArrowheads="1"/>
          </p:cNvSpPr>
          <p:nvPr>
            <p:ph type="title"/>
          </p:nvPr>
        </p:nvSpPr>
        <p:spPr>
          <a:xfrm>
            <a:off x="685800" y="228600"/>
            <a:ext cx="8159750" cy="1158875"/>
          </a:xfrm>
          <a:ln w="38100">
            <a:solidFill>
              <a:schemeClr val="hlink"/>
            </a:solidFill>
          </a:ln>
        </p:spPr>
        <p:txBody>
          <a:bodyPr/>
          <a:lstStyle/>
          <a:p>
            <a:r>
              <a:rPr lang="en-US" sz="4000" b="1"/>
              <a:t>Solution  </a:t>
            </a:r>
            <a:endParaRPr lang="en-US"/>
          </a:p>
        </p:txBody>
      </p:sp>
      <p:sp>
        <p:nvSpPr>
          <p:cNvPr id="14339" name="Rectangle 3"/>
          <p:cNvSpPr>
            <a:spLocks noGrp="1" noChangeArrowheads="1"/>
          </p:cNvSpPr>
          <p:nvPr>
            <p:ph type="body" idx="1"/>
          </p:nvPr>
        </p:nvSpPr>
        <p:spPr>
          <a:xfrm>
            <a:off x="381000" y="1524000"/>
            <a:ext cx="8839200" cy="5426075"/>
          </a:xfrm>
        </p:spPr>
        <p:txBody>
          <a:bodyPr/>
          <a:lstStyle/>
          <a:p>
            <a:pPr>
              <a:lnSpc>
                <a:spcPct val="70000"/>
              </a:lnSpc>
              <a:buFontTx/>
              <a:buNone/>
            </a:pPr>
            <a:r>
              <a:rPr lang="en-US" sz="3000" b="1"/>
              <a:t>	</a:t>
            </a:r>
            <a:r>
              <a:rPr lang="en-US" sz="2800" b="1"/>
              <a:t>A.  Liters and mL	 </a:t>
            </a:r>
            <a:r>
              <a:rPr lang="en-US" sz="2800" b="1">
                <a:solidFill>
                  <a:srgbClr val="99FF33"/>
                </a:solidFill>
              </a:rPr>
              <a:t>1 L = 1000 mL</a:t>
            </a:r>
          </a:p>
          <a:p>
            <a:pPr>
              <a:lnSpc>
                <a:spcPct val="10000"/>
              </a:lnSpc>
              <a:buFontTx/>
              <a:buNone/>
            </a:pPr>
            <a:r>
              <a:rPr lang="en-US" sz="2800" b="1">
                <a:solidFill>
                  <a:srgbClr val="99FF33"/>
                </a:solidFill>
              </a:rPr>
              <a:t>		</a:t>
            </a:r>
          </a:p>
          <a:p>
            <a:pPr>
              <a:buFontTx/>
              <a:buNone/>
            </a:pPr>
            <a:r>
              <a:rPr lang="en-US" sz="2800" b="1">
                <a:solidFill>
                  <a:srgbClr val="99FF33"/>
                </a:solidFill>
              </a:rPr>
              <a:t>		</a:t>
            </a:r>
            <a:r>
              <a:rPr lang="en-US" sz="2800" b="1" u="sng">
                <a:solidFill>
                  <a:srgbClr val="99FF33"/>
                </a:solidFill>
              </a:rPr>
              <a:t>  1 L        </a:t>
            </a:r>
            <a:r>
              <a:rPr lang="en-US" sz="2800" b="1">
                <a:solidFill>
                  <a:srgbClr val="99FF33"/>
                </a:solidFill>
              </a:rPr>
              <a:t>  and   </a:t>
            </a:r>
            <a:r>
              <a:rPr lang="en-US" sz="2800" b="1" u="sng">
                <a:solidFill>
                  <a:srgbClr val="99FF33"/>
                </a:solidFill>
              </a:rPr>
              <a:t>  1000 mL</a:t>
            </a:r>
            <a:endParaRPr lang="en-US" sz="2800" b="1">
              <a:solidFill>
                <a:srgbClr val="99FF33"/>
              </a:solidFill>
            </a:endParaRPr>
          </a:p>
          <a:p>
            <a:pPr>
              <a:buFontTx/>
              <a:buNone/>
            </a:pPr>
            <a:r>
              <a:rPr lang="en-US" sz="2800" b="1">
                <a:solidFill>
                  <a:srgbClr val="99FF33"/>
                </a:solidFill>
              </a:rPr>
              <a:t>	       1000 mL              1 L</a:t>
            </a:r>
            <a:r>
              <a:rPr lang="en-US" sz="2800" b="1" u="sng">
                <a:solidFill>
                  <a:srgbClr val="99FF33"/>
                </a:solidFill>
              </a:rPr>
              <a:t>   </a:t>
            </a:r>
            <a:endParaRPr lang="en-US" sz="2800" b="1">
              <a:solidFill>
                <a:srgbClr val="99FF33"/>
              </a:solidFill>
            </a:endParaRPr>
          </a:p>
          <a:p>
            <a:pPr>
              <a:lnSpc>
                <a:spcPct val="10000"/>
              </a:lnSpc>
              <a:buFontTx/>
              <a:buNone/>
            </a:pPr>
            <a:r>
              <a:rPr lang="en-US" sz="2800" b="1"/>
              <a:t>		</a:t>
            </a:r>
          </a:p>
          <a:p>
            <a:pPr>
              <a:lnSpc>
                <a:spcPct val="90000"/>
              </a:lnSpc>
              <a:buFontTx/>
              <a:buNone/>
            </a:pPr>
            <a:r>
              <a:rPr lang="en-US" sz="2800" b="1"/>
              <a:t>	B.  hours and minutes	</a:t>
            </a:r>
            <a:r>
              <a:rPr lang="en-US" sz="2800" b="1">
                <a:solidFill>
                  <a:srgbClr val="99FF33"/>
                </a:solidFill>
              </a:rPr>
              <a:t>1 hr = 60 min</a:t>
            </a:r>
          </a:p>
          <a:p>
            <a:pPr>
              <a:buFontTx/>
              <a:buNone/>
            </a:pPr>
            <a:r>
              <a:rPr lang="en-US" sz="2800" b="1">
                <a:solidFill>
                  <a:srgbClr val="99FF33"/>
                </a:solidFill>
              </a:rPr>
              <a:t>		</a:t>
            </a:r>
            <a:r>
              <a:rPr lang="en-US" sz="2800" b="1" u="sng">
                <a:solidFill>
                  <a:srgbClr val="99FF33"/>
                </a:solidFill>
              </a:rPr>
              <a:t>   1 hr   </a:t>
            </a:r>
            <a:r>
              <a:rPr lang="en-US" sz="2800" b="1">
                <a:solidFill>
                  <a:srgbClr val="99FF33"/>
                </a:solidFill>
              </a:rPr>
              <a:t>    and   </a:t>
            </a:r>
            <a:r>
              <a:rPr lang="en-US" sz="2800" b="1" u="sng">
                <a:solidFill>
                  <a:srgbClr val="99FF33"/>
                </a:solidFill>
              </a:rPr>
              <a:t>  60 min</a:t>
            </a:r>
            <a:endParaRPr lang="en-US" sz="2800" b="1">
              <a:solidFill>
                <a:srgbClr val="99FF33"/>
              </a:solidFill>
            </a:endParaRPr>
          </a:p>
          <a:p>
            <a:pPr>
              <a:buFontTx/>
              <a:buNone/>
            </a:pPr>
            <a:r>
              <a:rPr lang="en-US" sz="2800" b="1">
                <a:solidFill>
                  <a:srgbClr val="99FF33"/>
                </a:solidFill>
              </a:rPr>
              <a:t>           60 min		1 hr</a:t>
            </a:r>
          </a:p>
          <a:p>
            <a:pPr>
              <a:lnSpc>
                <a:spcPct val="10000"/>
              </a:lnSpc>
              <a:buFontTx/>
              <a:buNone/>
            </a:pPr>
            <a:endParaRPr lang="en-US" sz="2800" b="1"/>
          </a:p>
          <a:p>
            <a:pPr>
              <a:lnSpc>
                <a:spcPct val="90000"/>
              </a:lnSpc>
              <a:buFontTx/>
              <a:buNone/>
            </a:pPr>
            <a:r>
              <a:rPr lang="en-US" sz="2800" b="1"/>
              <a:t>	</a:t>
            </a:r>
            <a:endParaRPr lang="en-US" sz="2800" b="1">
              <a:solidFill>
                <a:srgbClr val="99FF33"/>
              </a:solidFill>
            </a:endParaRPr>
          </a:p>
        </p:txBody>
      </p:sp>
      <p:sp>
        <p:nvSpPr>
          <p:cNvPr id="14340" name="Line 4"/>
          <p:cNvSpPr>
            <a:spLocks noChangeShapeType="1"/>
          </p:cNvSpPr>
          <p:nvPr/>
        </p:nvSpPr>
        <p:spPr bwMode="auto">
          <a:xfrm flipH="1">
            <a:off x="2895600" y="1828800"/>
            <a:ext cx="3733800" cy="1143000"/>
          </a:xfrm>
          <a:prstGeom prst="line">
            <a:avLst/>
          </a:prstGeom>
          <a:noFill/>
          <a:ln w="9525">
            <a:solidFill>
              <a:schemeClr val="accent1"/>
            </a:solidFill>
            <a:round/>
            <a:headEnd/>
            <a:tailEnd type="triangle" w="med" len="med"/>
          </a:ln>
          <a:effectLst/>
        </p:spPr>
        <p:txBody>
          <a:bodyPr wrap="none" anchor="ctr"/>
          <a:lstStyle/>
          <a:p>
            <a:endParaRPr lang="en-US"/>
          </a:p>
        </p:txBody>
      </p:sp>
      <p:sp>
        <p:nvSpPr>
          <p:cNvPr id="14341" name="Line 5"/>
          <p:cNvSpPr>
            <a:spLocks noChangeShapeType="1"/>
          </p:cNvSpPr>
          <p:nvPr/>
        </p:nvSpPr>
        <p:spPr bwMode="auto">
          <a:xfrm flipH="1">
            <a:off x="5638800" y="1905000"/>
            <a:ext cx="762000" cy="457200"/>
          </a:xfrm>
          <a:prstGeom prst="line">
            <a:avLst/>
          </a:prstGeom>
          <a:noFill/>
          <a:ln w="9525">
            <a:solidFill>
              <a:schemeClr val="accent1"/>
            </a:solidFill>
            <a:round/>
            <a:headEnd/>
            <a:tailEnd type="triangle" w="med" len="me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5897C5-84AC-4E2E-8718-8341A6BE3BAE}" type="slidenum">
              <a:rPr lang="en-US"/>
              <a:pPr/>
              <a:t>15</a:t>
            </a:fld>
            <a:endParaRPr lang="en-US"/>
          </a:p>
        </p:txBody>
      </p:sp>
      <p:sp>
        <p:nvSpPr>
          <p:cNvPr id="68612" name="Text Box 4"/>
          <p:cNvSpPr txBox="1">
            <a:spLocks noChangeArrowheads="1"/>
          </p:cNvSpPr>
          <p:nvPr/>
        </p:nvSpPr>
        <p:spPr bwMode="auto">
          <a:xfrm>
            <a:off x="736600" y="579438"/>
            <a:ext cx="8331200" cy="5486400"/>
          </a:xfrm>
          <a:prstGeom prst="rect">
            <a:avLst/>
          </a:prstGeom>
          <a:solidFill>
            <a:srgbClr val="FFFFFF"/>
          </a:solidFill>
          <a:ln w="28575">
            <a:solidFill>
              <a:srgbClr val="000000"/>
            </a:solidFill>
            <a:miter lim="800000"/>
            <a:headEnd/>
            <a:tailEnd/>
          </a:ln>
        </p:spPr>
        <p:txBody>
          <a:bodyPr/>
          <a:lstStyle/>
          <a:p>
            <a:pPr marL="457200" indent="-457200"/>
            <a:r>
              <a:rPr lang="en-US" sz="4000"/>
              <a:t>  </a:t>
            </a:r>
            <a:r>
              <a:rPr lang="en-US" sz="4000">
                <a:solidFill>
                  <a:schemeClr val="bg2"/>
                </a:solidFill>
              </a:rPr>
              <a:t>Steps for solving problems-</a:t>
            </a:r>
          </a:p>
          <a:p>
            <a:pPr marL="457200" indent="-457200">
              <a:buFontTx/>
              <a:buAutoNum type="arabicPeriod"/>
            </a:pPr>
            <a:r>
              <a:rPr lang="en-US" sz="4000">
                <a:solidFill>
                  <a:schemeClr val="bg2"/>
                </a:solidFill>
              </a:rPr>
              <a:t>Write a “</a:t>
            </a:r>
            <a:r>
              <a:rPr lang="en-US" sz="4000" u="sng">
                <a:solidFill>
                  <a:schemeClr val="hlink"/>
                </a:solidFill>
              </a:rPr>
              <a:t>?</a:t>
            </a:r>
            <a:r>
              <a:rPr lang="en-US" sz="4000">
                <a:solidFill>
                  <a:schemeClr val="bg2"/>
                </a:solidFill>
              </a:rPr>
              <a:t>” followed by the unit you are being asked for.</a:t>
            </a:r>
          </a:p>
          <a:p>
            <a:pPr marL="457200" indent="-457200"/>
            <a:endParaRPr lang="en-US" sz="4000">
              <a:solidFill>
                <a:schemeClr val="bg2"/>
              </a:solidFill>
            </a:endParaRPr>
          </a:p>
          <a:p>
            <a:pPr marL="457200" indent="-457200"/>
            <a:r>
              <a:rPr lang="en-US" sz="4000">
                <a:solidFill>
                  <a:schemeClr val="bg2"/>
                </a:solidFill>
              </a:rPr>
              <a:t>2. Write an”</a:t>
            </a:r>
            <a:r>
              <a:rPr lang="en-US" sz="4000">
                <a:solidFill>
                  <a:schemeClr val="hlink"/>
                </a:solidFill>
              </a:rPr>
              <a:t>=</a:t>
            </a:r>
            <a:r>
              <a:rPr lang="en-US" sz="4000">
                <a:solidFill>
                  <a:schemeClr val="bg2"/>
                </a:solidFill>
              </a:rPr>
              <a:t>” sign.</a:t>
            </a:r>
          </a:p>
          <a:p>
            <a:pPr marL="457200" indent="-457200"/>
            <a:endParaRPr lang="en-US" sz="4000">
              <a:solidFill>
                <a:schemeClr val="bg2"/>
              </a:solidFill>
            </a:endParaRPr>
          </a:p>
          <a:p>
            <a:pPr marL="457200" indent="-457200"/>
            <a:r>
              <a:rPr lang="en-US" sz="4000">
                <a:solidFill>
                  <a:schemeClr val="bg2"/>
                </a:solidFill>
              </a:rPr>
              <a:t>3. Write the number and unit you are given to start with.</a:t>
            </a:r>
          </a:p>
          <a:p>
            <a:pPr marL="457200" indent="-457200"/>
            <a:endParaRPr lang="en-US" sz="1200" b="0">
              <a:solidFill>
                <a:schemeClr val="bg2"/>
              </a:solidFill>
            </a:endParaRPr>
          </a:p>
          <a:p>
            <a:pPr marL="457200" indent="-457200"/>
            <a:endParaRPr lang="en-US">
              <a:solidFill>
                <a:schemeClr val="bg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CF257EC-7F85-4A46-9570-F40F47F99B5C}" type="slidenum">
              <a:rPr lang="en-US"/>
              <a:pPr/>
              <a:t>16</a:t>
            </a:fld>
            <a:endParaRPr lang="en-US"/>
          </a:p>
        </p:txBody>
      </p:sp>
      <p:sp>
        <p:nvSpPr>
          <p:cNvPr id="70658" name="Text Box 2"/>
          <p:cNvSpPr txBox="1">
            <a:spLocks noChangeArrowheads="1"/>
          </p:cNvSpPr>
          <p:nvPr/>
        </p:nvSpPr>
        <p:spPr bwMode="auto">
          <a:xfrm>
            <a:off x="736600" y="579438"/>
            <a:ext cx="8407400" cy="5715000"/>
          </a:xfrm>
          <a:prstGeom prst="rect">
            <a:avLst/>
          </a:prstGeom>
          <a:solidFill>
            <a:srgbClr val="FFFFFF"/>
          </a:solidFill>
          <a:ln w="28575">
            <a:solidFill>
              <a:srgbClr val="000000"/>
            </a:solidFill>
            <a:miter lim="800000"/>
            <a:headEnd/>
            <a:tailEnd/>
          </a:ln>
        </p:spPr>
        <p:txBody>
          <a:bodyPr/>
          <a:lstStyle/>
          <a:p>
            <a:r>
              <a:rPr lang="en-US" sz="3600"/>
              <a:t> </a:t>
            </a:r>
            <a:r>
              <a:rPr lang="en-US" sz="3600">
                <a:solidFill>
                  <a:schemeClr val="bg2"/>
                </a:solidFill>
              </a:rPr>
              <a:t>Steps for solving problems-</a:t>
            </a:r>
          </a:p>
          <a:p>
            <a:pPr>
              <a:buFont typeface="Times New Roman" charset="0"/>
              <a:buNone/>
            </a:pPr>
            <a:r>
              <a:rPr lang="en-US" sz="3600">
                <a:solidFill>
                  <a:schemeClr val="bg2"/>
                </a:solidFill>
              </a:rPr>
              <a:t>4. Use conversion factors that will </a:t>
            </a:r>
            <a:r>
              <a:rPr lang="en-US" sz="3600" u="sng">
                <a:solidFill>
                  <a:schemeClr val="hlink"/>
                </a:solidFill>
              </a:rPr>
              <a:t>cancel</a:t>
            </a:r>
            <a:r>
              <a:rPr lang="en-US" sz="3600">
                <a:solidFill>
                  <a:schemeClr val="bg2"/>
                </a:solidFill>
              </a:rPr>
              <a:t> out unwanted units until only the unit you want is left.</a:t>
            </a:r>
          </a:p>
          <a:p>
            <a:pPr>
              <a:buFont typeface="Times New Roman" charset="0"/>
              <a:buNone/>
            </a:pPr>
            <a:endParaRPr lang="en-US" sz="3600">
              <a:solidFill>
                <a:schemeClr val="bg2"/>
              </a:solidFill>
            </a:endParaRPr>
          </a:p>
          <a:p>
            <a:pPr>
              <a:buFont typeface="Times New Roman" charset="0"/>
              <a:buNone/>
            </a:pPr>
            <a:r>
              <a:rPr lang="en-US" sz="3600">
                <a:solidFill>
                  <a:schemeClr val="bg2"/>
                </a:solidFill>
              </a:rPr>
              <a:t>5. Multiply all numbers on top. Multiply all numbers on bottom.  Divide last.</a:t>
            </a:r>
          </a:p>
          <a:p>
            <a:pPr>
              <a:buFont typeface="Times New Roman" charset="0"/>
              <a:buNone/>
            </a:pPr>
            <a:endParaRPr lang="en-US" sz="3600">
              <a:solidFill>
                <a:schemeClr val="bg2"/>
              </a:solidFill>
            </a:endParaRPr>
          </a:p>
          <a:p>
            <a:pPr>
              <a:buFont typeface="Times New Roman" charset="0"/>
              <a:buNone/>
            </a:pPr>
            <a:r>
              <a:rPr lang="en-US" sz="3600">
                <a:solidFill>
                  <a:schemeClr val="bg2"/>
                </a:solidFill>
              </a:rPr>
              <a:t>6. Write final answer with </a:t>
            </a:r>
            <a:r>
              <a:rPr lang="en-US" sz="3600" u="sng">
                <a:solidFill>
                  <a:schemeClr val="hlink"/>
                </a:solidFill>
              </a:rPr>
              <a:t>units</a:t>
            </a:r>
            <a:r>
              <a:rPr lang="en-US" sz="3600">
                <a:solidFill>
                  <a:schemeClr val="bg2"/>
                </a:solidFill>
              </a:rPr>
              <a:t>.</a:t>
            </a:r>
          </a:p>
          <a:p>
            <a:endParaRPr lang="en-US" sz="3600" b="0">
              <a:solidFill>
                <a:schemeClr val="bg2"/>
              </a:solidFill>
            </a:endParaRPr>
          </a:p>
          <a:p>
            <a:endParaRPr lang="en-US">
              <a:solidFill>
                <a:schemeClr val="bg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1B04B56-2FC9-4930-8C7A-CA0A3D2D5198}" type="slidenum">
              <a:rPr lang="en-US"/>
              <a:pPr/>
              <a:t>17</a:t>
            </a:fld>
            <a:endParaRPr lang="en-US"/>
          </a:p>
        </p:txBody>
      </p:sp>
      <p:sp>
        <p:nvSpPr>
          <p:cNvPr id="69634" name="Rectangle 2"/>
          <p:cNvSpPr>
            <a:spLocks noGrp="1" noChangeArrowheads="1"/>
          </p:cNvSpPr>
          <p:nvPr>
            <p:ph type="title"/>
          </p:nvPr>
        </p:nvSpPr>
        <p:spPr/>
        <p:txBody>
          <a:bodyPr/>
          <a:lstStyle/>
          <a:p>
            <a:pPr algn="l"/>
            <a:r>
              <a:rPr lang="en-US" sz="4200"/>
              <a:t>Practice-</a:t>
            </a:r>
            <a:br>
              <a:rPr lang="en-US" sz="4200"/>
            </a:br>
            <a:endParaRPr lang="en-US" sz="4200"/>
          </a:p>
        </p:txBody>
      </p:sp>
      <p:sp>
        <p:nvSpPr>
          <p:cNvPr id="69635" name="Rectangle 3"/>
          <p:cNvSpPr>
            <a:spLocks noGrp="1" noChangeArrowheads="1"/>
          </p:cNvSpPr>
          <p:nvPr>
            <p:ph type="body" idx="1"/>
          </p:nvPr>
        </p:nvSpPr>
        <p:spPr>
          <a:xfrm>
            <a:off x="720725" y="1189038"/>
            <a:ext cx="8651875" cy="5410200"/>
          </a:xfrm>
        </p:spPr>
        <p:txBody>
          <a:bodyPr/>
          <a:lstStyle/>
          <a:p>
            <a:pPr marL="628650" indent="-628650">
              <a:buFontTx/>
              <a:buAutoNum type="arabicParenBoth"/>
            </a:pPr>
            <a:r>
              <a:rPr lang="en-US" b="1"/>
              <a:t>How many centimeters are in 6.00 inches? </a:t>
            </a:r>
          </a:p>
          <a:p>
            <a:pPr marL="628650" indent="-628650">
              <a:buFontTx/>
              <a:buNone/>
            </a:pPr>
            <a:endParaRPr lang="en-US" b="1"/>
          </a:p>
          <a:p>
            <a:pPr marL="628650" indent="-628650">
              <a:buFontTx/>
              <a:buNone/>
            </a:pPr>
            <a:endParaRPr lang="en-US" b="1"/>
          </a:p>
          <a:p>
            <a:pPr marL="628650" indent="-628650">
              <a:buFontTx/>
              <a:buNone/>
            </a:pPr>
            <a:endParaRPr lang="en-US" b="1"/>
          </a:p>
          <a:p>
            <a:pPr marL="628650" indent="-628650">
              <a:buFontTx/>
              <a:buNone/>
            </a:pPr>
            <a:r>
              <a:rPr lang="en-US" b="1"/>
              <a:t>(2) Express 24.0 cm in inches.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3B2F682-687B-44BF-9762-72297DBE2276}" type="slidenum">
              <a:rPr lang="en-US"/>
              <a:pPr/>
              <a:t>18</a:t>
            </a:fld>
            <a:endParaRPr lang="en-US"/>
          </a:p>
        </p:txBody>
      </p:sp>
      <p:sp>
        <p:nvSpPr>
          <p:cNvPr id="71682" name="Rectangle 2"/>
          <p:cNvSpPr>
            <a:spLocks noGrp="1" noChangeArrowheads="1"/>
          </p:cNvSpPr>
          <p:nvPr>
            <p:ph type="title"/>
          </p:nvPr>
        </p:nvSpPr>
        <p:spPr>
          <a:xfrm>
            <a:off x="228600" y="503238"/>
            <a:ext cx="9220200" cy="1273175"/>
          </a:xfrm>
        </p:spPr>
        <p:txBody>
          <a:bodyPr/>
          <a:lstStyle/>
          <a:p>
            <a:pPr algn="l"/>
            <a:r>
              <a:rPr lang="en-US" sz="3100" b="1"/>
              <a:t>You can also string many unit factors together:</a:t>
            </a:r>
            <a:br>
              <a:rPr lang="en-US" sz="3100" b="1"/>
            </a:br>
            <a:r>
              <a:rPr lang="en-US" sz="3200" b="1"/>
              <a:t>Practice-</a:t>
            </a:r>
          </a:p>
        </p:txBody>
      </p:sp>
      <p:sp>
        <p:nvSpPr>
          <p:cNvPr id="71683" name="Rectangle 3"/>
          <p:cNvSpPr>
            <a:spLocks noGrp="1" noChangeArrowheads="1"/>
          </p:cNvSpPr>
          <p:nvPr>
            <p:ph type="body" idx="1"/>
          </p:nvPr>
        </p:nvSpPr>
        <p:spPr>
          <a:xfrm>
            <a:off x="304800" y="1798638"/>
            <a:ext cx="8991600" cy="4648200"/>
          </a:xfrm>
        </p:spPr>
        <p:txBody>
          <a:bodyPr/>
          <a:lstStyle/>
          <a:p>
            <a:pPr marL="628650" indent="-628650">
              <a:buFontTx/>
              <a:buAutoNum type="arabicParenBoth"/>
            </a:pPr>
            <a:r>
              <a:rPr lang="en-US" b="1"/>
              <a:t>Susanna is 5.50 ft tall.  What is her height in millimeters?</a:t>
            </a:r>
            <a:r>
              <a:rPr lang="en-US"/>
              <a:t> </a:t>
            </a:r>
          </a:p>
          <a:p>
            <a:pPr marL="628650" indent="-628650">
              <a:buFontTx/>
              <a:buNone/>
            </a:pPr>
            <a:r>
              <a:rPr lang="en-US" sz="2000"/>
              <a:t>Conversions to use:    1 in = 2.54 cm	12 in = 1 ft	10 mm = 1 cm</a:t>
            </a:r>
          </a:p>
          <a:p>
            <a:pPr marL="628650" indent="-628650">
              <a:buFontTx/>
              <a:buNone/>
            </a:pPr>
            <a:endParaRPr lang="en-US" sz="800"/>
          </a:p>
          <a:p>
            <a:pPr marL="628650" indent="-628650">
              <a:buFontTx/>
              <a:buNone/>
            </a:pPr>
            <a:r>
              <a:rPr lang="en-US"/>
              <a:t>Unit Plan:</a:t>
            </a:r>
          </a:p>
          <a:p>
            <a:pPr marL="628650" indent="-628650">
              <a:buFontTx/>
              <a:buNone/>
            </a:pPr>
            <a:r>
              <a:rPr lang="en-US"/>
              <a:t>Solve: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D4343DA-C3AD-47DE-823D-38EAB04C3EFB}" type="slidenum">
              <a:rPr lang="en-US"/>
              <a:pPr/>
              <a:t>19</a:t>
            </a:fld>
            <a:endParaRPr lang="en-US"/>
          </a:p>
        </p:txBody>
      </p:sp>
      <p:sp>
        <p:nvSpPr>
          <p:cNvPr id="72707" name="Rectangle 3"/>
          <p:cNvSpPr>
            <a:spLocks noGrp="1" noChangeArrowheads="1"/>
          </p:cNvSpPr>
          <p:nvPr>
            <p:ph type="body" idx="1"/>
          </p:nvPr>
        </p:nvSpPr>
        <p:spPr>
          <a:xfrm>
            <a:off x="381000" y="427038"/>
            <a:ext cx="8839200" cy="6019800"/>
          </a:xfrm>
        </p:spPr>
        <p:txBody>
          <a:bodyPr/>
          <a:lstStyle/>
          <a:p>
            <a:pPr>
              <a:buFontTx/>
              <a:buNone/>
            </a:pPr>
            <a:r>
              <a:rPr lang="en-US" b="1"/>
              <a:t>(2) How many seconds are in 2.0 years?</a:t>
            </a:r>
          </a:p>
          <a:p>
            <a:pPr>
              <a:buFontTx/>
              <a:buNone/>
            </a:pPr>
            <a:endParaRPr lang="en-US"/>
          </a:p>
          <a:p>
            <a:pPr>
              <a:buFontTx/>
              <a:buNone/>
            </a:pPr>
            <a:r>
              <a:rPr lang="en-US" sz="1800" b="1"/>
              <a:t>Conversions to use: 	1 yr = 365 days		1 day = 24 hr	</a:t>
            </a:r>
          </a:p>
          <a:p>
            <a:pPr>
              <a:buFontTx/>
              <a:buNone/>
            </a:pPr>
            <a:r>
              <a:rPr lang="en-US" sz="1800" b="1"/>
              <a:t>				1 hr  = 60 min	               1 min = 60 s</a:t>
            </a:r>
          </a:p>
          <a:p>
            <a:pPr>
              <a:buFontTx/>
              <a:buNone/>
            </a:pPr>
            <a:endParaRPr lang="en-US"/>
          </a:p>
          <a:p>
            <a:pPr>
              <a:buFontTx/>
              <a:buNone/>
            </a:pPr>
            <a:r>
              <a:rPr lang="en-US"/>
              <a:t>Unit Plan:</a:t>
            </a:r>
          </a:p>
          <a:p>
            <a:pPr>
              <a:buFontTx/>
              <a:buNone/>
            </a:pPr>
            <a:endParaRPr lang="en-US"/>
          </a:p>
          <a:p>
            <a:pPr>
              <a:buFontTx/>
              <a:buNone/>
            </a:pPr>
            <a:r>
              <a:rPr lang="en-US"/>
              <a:t>Solve: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900C039-4DB5-42DD-B3B3-EE2D5E6B90C8}" type="slidenum">
              <a:rPr lang="en-US"/>
              <a:pPr/>
              <a:t>2</a:t>
            </a:fld>
            <a:endParaRPr lang="en-US"/>
          </a:p>
        </p:txBody>
      </p:sp>
      <p:sp>
        <p:nvSpPr>
          <p:cNvPr id="60418" name="Rectangle 2"/>
          <p:cNvSpPr>
            <a:spLocks noGrp="1" noChangeArrowheads="1"/>
          </p:cNvSpPr>
          <p:nvPr>
            <p:ph type="title"/>
          </p:nvPr>
        </p:nvSpPr>
        <p:spPr>
          <a:xfrm>
            <a:off x="762000" y="2255838"/>
            <a:ext cx="8159750" cy="1158875"/>
          </a:xfrm>
        </p:spPr>
        <p:txBody>
          <a:bodyPr/>
          <a:lstStyle/>
          <a:p>
            <a:r>
              <a:rPr lang="en-US" sz="4200" b="1" i="1"/>
              <a:t>Dimensional Analysis</a:t>
            </a:r>
            <a:r>
              <a:rPr lang="en-US" sz="4200" b="1"/>
              <a:t> is not for everyone. But it's probably for you. First of all then, who should </a:t>
            </a:r>
            <a:r>
              <a:rPr lang="en-US" sz="4200" b="1" i="1">
                <a:solidFill>
                  <a:schemeClr val="accent1"/>
                </a:solidFill>
              </a:rPr>
              <a:t>avoid</a:t>
            </a:r>
            <a:r>
              <a:rPr lang="en-US" sz="4200" b="1">
                <a:solidFill>
                  <a:schemeClr val="accent1"/>
                </a:solidFill>
              </a:rPr>
              <a:t> </a:t>
            </a:r>
            <a:r>
              <a:rPr lang="en-US" sz="4200" b="1" i="1"/>
              <a:t>Dimensional Analysis</a:t>
            </a:r>
            <a:r>
              <a:rPr lang="en-US" sz="4200" b="1"/>
              <a:t> (DA)?</a:t>
            </a:r>
            <a:r>
              <a:rPr lang="en-US" sz="420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DC2D242-DFFA-45DA-88B9-6395F6373968}" type="slidenum">
              <a:rPr lang="en-US"/>
              <a:pPr/>
              <a:t>3</a:t>
            </a:fld>
            <a:endParaRPr lang="en-US"/>
          </a:p>
        </p:txBody>
      </p:sp>
      <p:sp>
        <p:nvSpPr>
          <p:cNvPr id="61442" name="Rectangle 2"/>
          <p:cNvSpPr>
            <a:spLocks noGrp="1" noChangeArrowheads="1"/>
          </p:cNvSpPr>
          <p:nvPr>
            <p:ph type="title"/>
          </p:nvPr>
        </p:nvSpPr>
        <p:spPr/>
        <p:txBody>
          <a:bodyPr/>
          <a:lstStyle/>
          <a:p>
            <a:r>
              <a:rPr lang="en-US" sz="4200" b="1"/>
              <a:t>Reasons for not using Dimensional Analysis</a:t>
            </a:r>
            <a:r>
              <a:rPr lang="en-US" sz="4200"/>
              <a:t> </a:t>
            </a:r>
          </a:p>
        </p:txBody>
      </p:sp>
      <p:sp>
        <p:nvSpPr>
          <p:cNvPr id="61443" name="Rectangle 3"/>
          <p:cNvSpPr>
            <a:spLocks noGrp="1" noChangeArrowheads="1"/>
          </p:cNvSpPr>
          <p:nvPr>
            <p:ph type="body" idx="1"/>
          </p:nvPr>
        </p:nvSpPr>
        <p:spPr>
          <a:xfrm>
            <a:off x="685800" y="2560638"/>
            <a:ext cx="8159750" cy="2838450"/>
          </a:xfrm>
        </p:spPr>
        <p:txBody>
          <a:bodyPr/>
          <a:lstStyle/>
          <a:p>
            <a:pPr>
              <a:buFontTx/>
              <a:buNone/>
            </a:pPr>
            <a:r>
              <a:rPr lang="en-US" b="1" i="1"/>
              <a:t>1. Let's say you're super-intelligent and enjoy solving relatively simple problems in the most complex manner. </a:t>
            </a:r>
          </a:p>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71F6D84-5794-41C5-8B8A-B6C3E85C39A6}" type="slidenum">
              <a:rPr lang="en-US"/>
              <a:pPr/>
              <a:t>4</a:t>
            </a:fld>
            <a:endParaRPr lang="en-US"/>
          </a:p>
        </p:txBody>
      </p:sp>
      <p:sp>
        <p:nvSpPr>
          <p:cNvPr id="62466" name="Rectangle 2"/>
          <p:cNvSpPr>
            <a:spLocks noGrp="1" noChangeArrowheads="1"/>
          </p:cNvSpPr>
          <p:nvPr>
            <p:ph type="title"/>
          </p:nvPr>
        </p:nvSpPr>
        <p:spPr/>
        <p:txBody>
          <a:bodyPr/>
          <a:lstStyle/>
          <a:p>
            <a:r>
              <a:rPr lang="en-US" sz="4200" b="1"/>
              <a:t>Reasons for not using Dimensional Analysis</a:t>
            </a:r>
            <a:r>
              <a:rPr lang="en-US" sz="4200"/>
              <a:t> </a:t>
            </a:r>
          </a:p>
        </p:txBody>
      </p:sp>
      <p:sp>
        <p:nvSpPr>
          <p:cNvPr id="62467" name="Rectangle 3"/>
          <p:cNvSpPr>
            <a:spLocks noGrp="1" noChangeArrowheads="1"/>
          </p:cNvSpPr>
          <p:nvPr>
            <p:ph type="body" idx="1"/>
          </p:nvPr>
        </p:nvSpPr>
        <p:spPr/>
        <p:txBody>
          <a:bodyPr/>
          <a:lstStyle/>
          <a:p>
            <a:pPr>
              <a:buFontTx/>
              <a:buNone/>
            </a:pPr>
            <a:endParaRPr lang="en-US" b="1" i="1"/>
          </a:p>
          <a:p>
            <a:pPr>
              <a:buFontTx/>
              <a:buNone/>
            </a:pPr>
            <a:r>
              <a:rPr lang="en-US" b="1" i="1"/>
              <a:t>2. Let's say you're tired of always getting the correct answers.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647325E-0F12-4927-ABE1-B90069BC135B}" type="slidenum">
              <a:rPr lang="en-US"/>
              <a:pPr/>
              <a:t>5</a:t>
            </a:fld>
            <a:endParaRPr lang="en-US"/>
          </a:p>
        </p:txBody>
      </p:sp>
      <p:sp>
        <p:nvSpPr>
          <p:cNvPr id="63490" name="Rectangle 2"/>
          <p:cNvSpPr>
            <a:spLocks noGrp="1" noChangeArrowheads="1"/>
          </p:cNvSpPr>
          <p:nvPr>
            <p:ph type="title"/>
          </p:nvPr>
        </p:nvSpPr>
        <p:spPr/>
        <p:txBody>
          <a:bodyPr/>
          <a:lstStyle/>
          <a:p>
            <a:r>
              <a:rPr lang="en-US" sz="4200" b="1"/>
              <a:t>Reasons for not using Dimensional Analysis</a:t>
            </a:r>
            <a:r>
              <a:rPr lang="en-US" sz="4200"/>
              <a:t> </a:t>
            </a:r>
          </a:p>
        </p:txBody>
      </p:sp>
      <p:sp>
        <p:nvSpPr>
          <p:cNvPr id="63491" name="Rectangle 3"/>
          <p:cNvSpPr>
            <a:spLocks noGrp="1" noChangeArrowheads="1"/>
          </p:cNvSpPr>
          <p:nvPr>
            <p:ph type="body" idx="1"/>
          </p:nvPr>
        </p:nvSpPr>
        <p:spPr/>
        <p:txBody>
          <a:bodyPr/>
          <a:lstStyle/>
          <a:p>
            <a:pPr>
              <a:lnSpc>
                <a:spcPct val="90000"/>
              </a:lnSpc>
            </a:pPr>
            <a:r>
              <a:rPr lang="en-US" sz="2900" b="1" i="1"/>
              <a:t>3. Let's say you're an arty type and you can't be confined by the structure of DA. You like messy solutions scribbled all over the page in every which direction. It's not that you want to make a mistake, but you really don't care that much about the answer. You just like the abstract design created by the free-wheeling solution... and the freedom from being confined by structure.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34A0BDC-1FD1-43A3-8AF0-F9E86008A919}" type="slidenum">
              <a:rPr lang="en-US"/>
              <a:pPr/>
              <a:t>6</a:t>
            </a:fld>
            <a:endParaRPr lang="en-US"/>
          </a:p>
        </p:txBody>
      </p:sp>
      <p:sp>
        <p:nvSpPr>
          <p:cNvPr id="64514" name="Rectangle 2"/>
          <p:cNvSpPr>
            <a:spLocks noGrp="1" noChangeArrowheads="1"/>
          </p:cNvSpPr>
          <p:nvPr>
            <p:ph type="title"/>
          </p:nvPr>
        </p:nvSpPr>
        <p:spPr/>
        <p:txBody>
          <a:bodyPr/>
          <a:lstStyle/>
          <a:p>
            <a:r>
              <a:rPr lang="en-US" sz="4200" b="1"/>
              <a:t>Reasons for not using Dimensional Analysis</a:t>
            </a:r>
            <a:r>
              <a:rPr lang="en-US" sz="4200"/>
              <a:t> </a:t>
            </a:r>
          </a:p>
        </p:txBody>
      </p:sp>
      <p:sp>
        <p:nvSpPr>
          <p:cNvPr id="64515" name="Rectangle 3"/>
          <p:cNvSpPr>
            <a:spLocks noGrp="1" noChangeArrowheads="1"/>
          </p:cNvSpPr>
          <p:nvPr>
            <p:ph type="body" idx="1"/>
          </p:nvPr>
        </p:nvSpPr>
        <p:spPr/>
        <p:txBody>
          <a:bodyPr/>
          <a:lstStyle/>
          <a:p>
            <a:pPr>
              <a:buFontTx/>
              <a:buNone/>
            </a:pPr>
            <a:r>
              <a:rPr lang="en-US" b="1" i="1"/>
              <a:t>4. Let's say that you have no interest in going to the prom or making the soccer team, and you don't mind being unpopular, unattractive, ignorant, insecure, uninformed, and unpleasant.</a:t>
            </a:r>
            <a:r>
              <a:rPr lang="en-US"/>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0A034E9-E516-4337-8EAC-781DDB789DA6}" type="slidenum">
              <a:rPr lang="en-US"/>
              <a:pPr/>
              <a:t>7</a:t>
            </a:fld>
            <a:endParaRPr lang="en-US"/>
          </a:p>
        </p:txBody>
      </p:sp>
      <p:sp>
        <p:nvSpPr>
          <p:cNvPr id="65538" name="Rectangle 2"/>
          <p:cNvSpPr>
            <a:spLocks noGrp="1" noChangeArrowheads="1"/>
          </p:cNvSpPr>
          <p:nvPr>
            <p:ph type="title"/>
          </p:nvPr>
        </p:nvSpPr>
        <p:spPr>
          <a:xfrm>
            <a:off x="720725" y="2697163"/>
            <a:ext cx="8159750" cy="1158875"/>
          </a:xfrm>
        </p:spPr>
        <p:txBody>
          <a:bodyPr/>
          <a:lstStyle/>
          <a:p>
            <a:r>
              <a:rPr lang="en-US" sz="4200" b="1" i="1"/>
              <a:t>Otherwise,</a:t>
            </a:r>
            <a:r>
              <a:rPr lang="en-US" sz="4200" b="1"/>
              <a:t/>
            </a:r>
            <a:br>
              <a:rPr lang="en-US" sz="4200" b="1"/>
            </a:br>
            <a:r>
              <a:rPr lang="en-US" sz="4200" b="1"/>
              <a:t>You </a:t>
            </a:r>
            <a:r>
              <a:rPr lang="en-US" sz="4200" b="1" i="1" u="sng"/>
              <a:t>Need</a:t>
            </a:r>
            <a:r>
              <a:rPr lang="en-US" sz="4200" b="1"/>
              <a:t> Dimensional Analysis!</a:t>
            </a:r>
            <a:br>
              <a:rPr lang="en-US" sz="4200" b="1"/>
            </a:br>
            <a:endParaRPr lang="en-US" sz="42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E86FD14-4775-4B33-AF8C-3121A64BEE05}" type="slidenum">
              <a:rPr lang="en-US"/>
              <a:pPr/>
              <a:t>8</a:t>
            </a:fld>
            <a:endParaRPr lang="en-US"/>
          </a:p>
        </p:txBody>
      </p:sp>
      <p:sp>
        <p:nvSpPr>
          <p:cNvPr id="6146" name="Rectangle 2"/>
          <p:cNvSpPr>
            <a:spLocks noGrp="1" noChangeArrowheads="1"/>
          </p:cNvSpPr>
          <p:nvPr>
            <p:ph type="title"/>
          </p:nvPr>
        </p:nvSpPr>
        <p:spPr>
          <a:xfrm>
            <a:off x="381000" y="228600"/>
            <a:ext cx="8763000" cy="1158875"/>
          </a:xfrm>
          <a:ln w="28575">
            <a:solidFill>
              <a:schemeClr val="hlink"/>
            </a:solidFill>
          </a:ln>
        </p:spPr>
        <p:txBody>
          <a:bodyPr/>
          <a:lstStyle/>
          <a:p>
            <a:r>
              <a:rPr lang="en-US" sz="4000" b="1"/>
              <a:t>Equalities</a:t>
            </a:r>
            <a:r>
              <a:rPr lang="en-US" b="1"/>
              <a:t> </a:t>
            </a:r>
            <a:endParaRPr lang="en-US"/>
          </a:p>
        </p:txBody>
      </p:sp>
      <p:sp>
        <p:nvSpPr>
          <p:cNvPr id="6147" name="Rectangle 3"/>
          <p:cNvSpPr>
            <a:spLocks noGrp="1" noChangeArrowheads="1"/>
          </p:cNvSpPr>
          <p:nvPr>
            <p:ph type="body" idx="1"/>
          </p:nvPr>
        </p:nvSpPr>
        <p:spPr>
          <a:xfrm>
            <a:off x="304800" y="1524000"/>
            <a:ext cx="9067800" cy="4724400"/>
          </a:xfrm>
        </p:spPr>
        <p:txBody>
          <a:bodyPr/>
          <a:lstStyle/>
          <a:p>
            <a:pPr>
              <a:buFontTx/>
              <a:buNone/>
            </a:pPr>
            <a:r>
              <a:rPr lang="en-US" sz="3000" b="1"/>
              <a:t>	State the same </a:t>
            </a:r>
            <a:r>
              <a:rPr lang="en-US" sz="3000" b="1" u="sng">
                <a:solidFill>
                  <a:schemeClr val="accent1"/>
                </a:solidFill>
              </a:rPr>
              <a:t>measurement</a:t>
            </a:r>
            <a:r>
              <a:rPr lang="en-US" sz="3000" b="1"/>
              <a:t> in two different </a:t>
            </a:r>
            <a:r>
              <a:rPr lang="en-US" sz="3000" b="1" u="sng">
                <a:solidFill>
                  <a:schemeClr val="accent1"/>
                </a:solidFill>
              </a:rPr>
              <a:t>units</a:t>
            </a:r>
          </a:p>
          <a:p>
            <a:pPr>
              <a:buFontTx/>
              <a:buNone/>
            </a:pPr>
            <a:endParaRPr lang="en-US" sz="2800" b="1" u="sng">
              <a:solidFill>
                <a:schemeClr val="hlink"/>
              </a:solidFill>
            </a:endParaRPr>
          </a:p>
          <a:p>
            <a:pPr>
              <a:buFontTx/>
              <a:buNone/>
            </a:pPr>
            <a:endParaRPr lang="en-US" sz="2800" b="1"/>
          </a:p>
          <a:p>
            <a:pPr>
              <a:buFontTx/>
              <a:buNone/>
            </a:pPr>
            <a:r>
              <a:rPr lang="en-US" sz="2800" b="1"/>
              <a:t>10.0 in.</a:t>
            </a:r>
          </a:p>
          <a:p>
            <a:pPr>
              <a:buFontTx/>
              <a:buNone/>
            </a:pPr>
            <a:endParaRPr lang="en-US" sz="2800"/>
          </a:p>
          <a:p>
            <a:pPr>
              <a:buFontTx/>
              <a:buNone/>
            </a:pPr>
            <a:r>
              <a:rPr lang="en-US" sz="2800" b="1"/>
              <a:t>25.4 cm</a:t>
            </a:r>
          </a:p>
        </p:txBody>
      </p:sp>
      <p:graphicFrame>
        <p:nvGraphicFramePr>
          <p:cNvPr id="6148" name="Object 4"/>
          <p:cNvGraphicFramePr>
            <a:graphicFrameLocks noChangeAspect="1"/>
          </p:cNvGraphicFramePr>
          <p:nvPr/>
        </p:nvGraphicFramePr>
        <p:xfrm>
          <a:off x="2286000" y="3886200"/>
          <a:ext cx="7086600" cy="2036763"/>
        </p:xfrm>
        <a:graphic>
          <a:graphicData uri="http://schemas.openxmlformats.org/presentationml/2006/ole">
            <p:oleObj spid="_x0000_s6148" name="Clip" r:id="rId3" imgW="2286000" imgH="657720" progId="MS_ClipArt_Gallery.2">
              <p:embed/>
            </p:oleObj>
          </a:graphicData>
        </a:graphic>
      </p:graphicFrame>
      <p:sp>
        <p:nvSpPr>
          <p:cNvPr id="6149" name="Line 5"/>
          <p:cNvSpPr>
            <a:spLocks noChangeShapeType="1"/>
          </p:cNvSpPr>
          <p:nvPr/>
        </p:nvSpPr>
        <p:spPr bwMode="auto">
          <a:xfrm>
            <a:off x="2514600" y="3276600"/>
            <a:ext cx="5486400" cy="0"/>
          </a:xfrm>
          <a:prstGeom prst="line">
            <a:avLst/>
          </a:prstGeom>
          <a:noFill/>
          <a:ln w="57150">
            <a:solidFill>
              <a:srgbClr val="00FF00"/>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EC1A22C-77C7-4F86-949C-600AF9C256EC}" type="slidenum">
              <a:rPr lang="en-US"/>
              <a:pPr/>
              <a:t>9</a:t>
            </a:fld>
            <a:endParaRPr lang="en-US"/>
          </a:p>
        </p:txBody>
      </p:sp>
      <p:sp>
        <p:nvSpPr>
          <p:cNvPr id="8194" name="Rectangle 2"/>
          <p:cNvSpPr>
            <a:spLocks noGrp="1" noChangeArrowheads="1"/>
          </p:cNvSpPr>
          <p:nvPr>
            <p:ph type="title"/>
          </p:nvPr>
        </p:nvSpPr>
        <p:spPr>
          <a:xfrm>
            <a:off x="838200" y="198438"/>
            <a:ext cx="8159750" cy="1112837"/>
          </a:xfrm>
          <a:ln w="38100">
            <a:solidFill>
              <a:schemeClr val="hlink"/>
            </a:solidFill>
          </a:ln>
        </p:spPr>
        <p:txBody>
          <a:bodyPr/>
          <a:lstStyle/>
          <a:p>
            <a:r>
              <a:rPr lang="en-US" sz="3600" b="1"/>
              <a:t/>
            </a:r>
            <a:br>
              <a:rPr lang="en-US" sz="3600" b="1"/>
            </a:br>
            <a:r>
              <a:rPr lang="en-US" sz="3200" b="1"/>
              <a:t>Some Metric Equalities</a:t>
            </a:r>
            <a:br>
              <a:rPr lang="en-US" sz="3200" b="1"/>
            </a:br>
            <a:r>
              <a:rPr lang="en-US" sz="3200" b="1"/>
              <a:t>Examples</a:t>
            </a:r>
            <a:r>
              <a:rPr lang="en-US" sz="3600" b="1"/>
              <a:t/>
            </a:r>
            <a:br>
              <a:rPr lang="en-US" sz="3600" b="1"/>
            </a:br>
            <a:endParaRPr lang="en-US" sz="4100" b="1"/>
          </a:p>
        </p:txBody>
      </p:sp>
      <p:sp>
        <p:nvSpPr>
          <p:cNvPr id="8195" name="Rectangle 3"/>
          <p:cNvSpPr>
            <a:spLocks noGrp="1" noChangeArrowheads="1"/>
          </p:cNvSpPr>
          <p:nvPr>
            <p:ph type="body" idx="1"/>
          </p:nvPr>
        </p:nvSpPr>
        <p:spPr>
          <a:xfrm>
            <a:off x="762000" y="1600200"/>
            <a:ext cx="8159750" cy="5029200"/>
          </a:xfrm>
        </p:spPr>
        <p:txBody>
          <a:bodyPr/>
          <a:lstStyle/>
          <a:p>
            <a:pPr>
              <a:lnSpc>
                <a:spcPct val="90000"/>
              </a:lnSpc>
              <a:buFontTx/>
              <a:buNone/>
            </a:pPr>
            <a:r>
              <a:rPr lang="en-US" sz="3200" b="1" i="1">
                <a:solidFill>
                  <a:srgbClr val="00FF00"/>
                </a:solidFill>
              </a:rPr>
              <a:t>Length</a:t>
            </a:r>
          </a:p>
          <a:p>
            <a:pPr>
              <a:buFontTx/>
              <a:buNone/>
            </a:pPr>
            <a:r>
              <a:rPr lang="en-US" sz="3200" b="1"/>
              <a:t>		1 m 	 	= 	100 cm</a:t>
            </a:r>
          </a:p>
          <a:p>
            <a:pPr>
              <a:lnSpc>
                <a:spcPct val="80000"/>
              </a:lnSpc>
              <a:buFontTx/>
              <a:buNone/>
            </a:pPr>
            <a:endParaRPr lang="en-US" sz="3200" b="1" i="1">
              <a:solidFill>
                <a:srgbClr val="00FF00"/>
              </a:solidFill>
            </a:endParaRPr>
          </a:p>
          <a:p>
            <a:pPr>
              <a:lnSpc>
                <a:spcPct val="110000"/>
              </a:lnSpc>
              <a:buFontTx/>
              <a:buNone/>
            </a:pPr>
            <a:r>
              <a:rPr lang="en-US" sz="3200" b="1" i="1">
                <a:solidFill>
                  <a:srgbClr val="00FF00"/>
                </a:solidFill>
              </a:rPr>
              <a:t>Mass</a:t>
            </a:r>
            <a:endParaRPr lang="en-US" sz="3200" b="1"/>
          </a:p>
          <a:p>
            <a:pPr>
              <a:buFontTx/>
              <a:buNone/>
            </a:pPr>
            <a:r>
              <a:rPr lang="en-US" sz="3200" b="1"/>
              <a:t>		1 kg 		= 	1000 g</a:t>
            </a:r>
          </a:p>
          <a:p>
            <a:pPr>
              <a:lnSpc>
                <a:spcPct val="80000"/>
              </a:lnSpc>
              <a:buFontTx/>
              <a:buNone/>
            </a:pPr>
            <a:endParaRPr lang="en-US" sz="3200" b="1" i="1">
              <a:solidFill>
                <a:srgbClr val="00FF00"/>
              </a:solidFill>
            </a:endParaRPr>
          </a:p>
          <a:p>
            <a:pPr>
              <a:lnSpc>
                <a:spcPct val="110000"/>
              </a:lnSpc>
              <a:buFontTx/>
              <a:buNone/>
            </a:pPr>
            <a:r>
              <a:rPr lang="en-US" sz="3200" b="1" i="1">
                <a:solidFill>
                  <a:srgbClr val="00FF00"/>
                </a:solidFill>
              </a:rPr>
              <a:t>Volume</a:t>
            </a:r>
            <a:endParaRPr lang="en-US" sz="3200" b="1"/>
          </a:p>
          <a:p>
            <a:pPr>
              <a:buFontTx/>
              <a:buNone/>
            </a:pPr>
            <a:r>
              <a:rPr lang="en-US" sz="3200" b="1"/>
              <a:t>		1 L		=	1000 mL</a:t>
            </a:r>
          </a:p>
          <a:p>
            <a:pPr>
              <a:buFontTx/>
              <a:buNone/>
            </a:pPr>
            <a:endParaRPr lang="en-US" sz="3000" b="1"/>
          </a:p>
          <a:p>
            <a:pPr>
              <a:buFontTx/>
              <a:buNone/>
            </a:pPr>
            <a:r>
              <a:rPr lang="en-US" sz="3000" b="1"/>
              <a:t>	</a:t>
            </a:r>
            <a:endParaRPr lang="en-US" sz="3000" b="1" u="sng">
              <a:solidFill>
                <a:schemeClr val="accent2"/>
              </a:solidFill>
            </a:endParaRPr>
          </a:p>
          <a:p>
            <a:pPr>
              <a:buFontTx/>
              <a:buNone/>
            </a:pPr>
            <a:endParaRPr lang="en-US" sz="3000" b="1"/>
          </a:p>
          <a:p>
            <a:pPr>
              <a:buFontTx/>
              <a:buNone/>
            </a:pPr>
            <a:endParaRPr lang="en-US" sz="3000" b="1"/>
          </a:p>
          <a:p>
            <a:pPr>
              <a:buFontTx/>
              <a:buNone/>
            </a:pPr>
            <a:endParaRPr lang="en-US" sz="3000"/>
          </a:p>
          <a:p>
            <a:pPr>
              <a:buFontTx/>
              <a:buNone/>
            </a:pPr>
            <a:endParaRPr lang="en-US" sz="3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00"/>
      </a:lt1>
      <a:dk2>
        <a:srgbClr val="0000FF"/>
      </a:dk2>
      <a:lt2>
        <a:srgbClr val="FFFF00"/>
      </a:lt2>
      <a:accent1>
        <a:srgbClr val="FF9900"/>
      </a:accent1>
      <a:accent2>
        <a:srgbClr val="00FFFF"/>
      </a:accent2>
      <a:accent3>
        <a:srgbClr val="AAAAFF"/>
      </a:accent3>
      <a:accent4>
        <a:srgbClr val="DADA00"/>
      </a:accent4>
      <a:accent5>
        <a:srgbClr val="FFCAAA"/>
      </a:accent5>
      <a:accent6>
        <a:srgbClr val="00E7E7"/>
      </a:accent6>
      <a:hlink>
        <a:srgbClr val="FF0000"/>
      </a:hlink>
      <a:folHlink>
        <a:srgbClr val="969696"/>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0" b="1"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2100</TotalTime>
  <Words>420</Words>
  <Application>Microsoft Office PowerPoint</Application>
  <PresentationFormat>Custom</PresentationFormat>
  <Paragraphs>126</Paragraphs>
  <Slides>19</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Arial</vt:lpstr>
      <vt:lpstr>Times New Roman</vt:lpstr>
      <vt:lpstr>Blank Presentation</vt:lpstr>
      <vt:lpstr>Microsoft Clip Gallery</vt:lpstr>
      <vt:lpstr>What is Dimensional Analysis?</vt:lpstr>
      <vt:lpstr>Dimensional Analysis is not for everyone. But it's probably for you. First of all then, who should avoid Dimensional Analysis (DA)? </vt:lpstr>
      <vt:lpstr>Reasons for not using Dimensional Analysis </vt:lpstr>
      <vt:lpstr>Reasons for not using Dimensional Analysis </vt:lpstr>
      <vt:lpstr>Reasons for not using Dimensional Analysis </vt:lpstr>
      <vt:lpstr>Reasons for not using Dimensional Analysis </vt:lpstr>
      <vt:lpstr>Otherwise, You Need Dimensional Analysis! </vt:lpstr>
      <vt:lpstr>Equalities </vt:lpstr>
      <vt:lpstr> Some Metric Equalities Examples </vt:lpstr>
      <vt:lpstr> Some American Equalities Examples </vt:lpstr>
      <vt:lpstr>Some Metric-American Equalities Examples</vt:lpstr>
      <vt:lpstr>Conversion Factors</vt:lpstr>
      <vt:lpstr>Learning Check </vt:lpstr>
      <vt:lpstr>Solution  </vt:lpstr>
      <vt:lpstr>Slide 15</vt:lpstr>
      <vt:lpstr>Slide 16</vt:lpstr>
      <vt:lpstr>Practice- </vt:lpstr>
      <vt:lpstr>You can also string many unit factors together: Practice-</vt:lpstr>
      <vt:lpstr>Slide 19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of Measurement</dc:title>
  <dc:creator>Karen Timberlake</dc:creator>
  <cp:lastModifiedBy>Elizabeth.Mcwilliams</cp:lastModifiedBy>
  <cp:revision>35</cp:revision>
  <cp:lastPrinted>1999-05-16T18:09:52Z</cp:lastPrinted>
  <dcterms:created xsi:type="dcterms:W3CDTF">1997-07-17T16:14:08Z</dcterms:created>
  <dcterms:modified xsi:type="dcterms:W3CDTF">2010-06-10T17:59:53Z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3</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khemist@aol.com</vt:lpwstr>
  </property>
  <property fmtid="{D5CDD505-2E9C-101B-9397-08002B2CF9AE}" pid="8" name="HomePage">
    <vt:lpwstr/>
  </property>
  <property fmtid="{D5CDD505-2E9C-101B-9397-08002B2CF9AE}" pid="9" name="Other">
    <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-1</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C:\My Documents\CHMSTRY\ChemModules\HTMLPPZ</vt:lpwstr>
  </property>
</Properties>
</file>