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matic SC" panose="020B0604020202020204" charset="0"/>
      <p:regular r:id="rId10"/>
      <p:bold r:id="rId11"/>
    </p:embeddedFont>
    <p:embeddedFont>
      <p:font typeface="Source Code Pro" panose="020B0604020202020204" charset="0"/>
      <p:regular r:id="rId12"/>
      <p:bold r:id="rId13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0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32190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Endocrine system 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762250"/>
            <a:ext cx="8520599" cy="900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Janie, Juana, Lynsey, Roy and Ian</a:t>
            </a:r>
          </a:p>
          <a:p>
            <a:pPr>
              <a:spcBef>
                <a:spcPts val="0"/>
              </a:spcBef>
              <a:buNone/>
            </a:pPr>
            <a:r>
              <a:rPr lang="en" sz="1400"/>
              <a:t>Period 7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Major Functions Of the Endocrine System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endocrine system produces and spreads Hormones in the body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Endocrine system is made up of the pituitary gland, Thyroid Gland, Parathyroid Gland, Adrenal Gland, Pancreas, Ovaries, and Testicles.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Hypothalamus- It links the the nervous system to the endocrine system through the pituitary gland.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Pituitary- it produces critical hormones that are chemical substance.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major body functions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39400" y="551525"/>
            <a:ext cx="8520599" cy="420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sz="1400"/>
              <a:t>Thymus- develops and trains T-lymphocytes (A white T-cell)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Thyroid- it takes iodine the it converts into hormones. 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Parathyroid- produces hormones (PTH) it maintains calcium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Pancreas- helps regulate blood sugar,and aids digestive system break down food.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Testes- part of the male reproductive system that makes sperm.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Ovaries- part of the female reproductive system that makes eggs/ ova.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Advenals- it helps deal with stress and makes hormones.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899875" y="1988450"/>
            <a:ext cx="450000" cy="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Hormones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/>
              <a:t>What are Hormones?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Hormones are </a:t>
            </a:r>
            <a:r>
              <a:rPr lang="en" u="sng"/>
              <a:t>chemical messengers</a:t>
            </a:r>
            <a:r>
              <a:rPr lang="en"/>
              <a:t> that are secreted directly into the blood which carries them to organs and tissues of the body to exert their functions.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There are many types of hormones that act on different aspects of bodily functions and processes.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They also help with </a:t>
            </a:r>
            <a:r>
              <a:rPr lang="en" u="sng"/>
              <a:t>development</a:t>
            </a:r>
            <a:r>
              <a:rPr lang="en"/>
              <a:t> and </a:t>
            </a:r>
            <a:r>
              <a:rPr lang="en" u="sng"/>
              <a:t>growth</a:t>
            </a:r>
            <a:r>
              <a:rPr lang="en"/>
              <a:t>, </a:t>
            </a:r>
            <a:r>
              <a:rPr lang="en" u="sng"/>
              <a:t>metabolism of food items</a:t>
            </a:r>
            <a:r>
              <a:rPr lang="en"/>
              <a:t>, </a:t>
            </a:r>
            <a:r>
              <a:rPr lang="en" u="sng"/>
              <a:t>cognitive function</a:t>
            </a:r>
            <a:r>
              <a:rPr lang="en"/>
              <a:t>, </a:t>
            </a:r>
            <a:r>
              <a:rPr lang="en" u="sng"/>
              <a:t>sexual function</a:t>
            </a:r>
            <a:r>
              <a:rPr lang="en"/>
              <a:t> and </a:t>
            </a:r>
            <a:r>
              <a:rPr lang="en" u="sng"/>
              <a:t>reproductive growth</a:t>
            </a:r>
            <a:r>
              <a:rPr lang="en"/>
              <a:t>, and help </a:t>
            </a:r>
            <a:r>
              <a:rPr lang="en" u="sng"/>
              <a:t>regulate temperature.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endParaRPr u="sng"/>
          </a:p>
          <a:p>
            <a:pPr>
              <a:spcBef>
                <a:spcPts val="0"/>
              </a:spcBef>
              <a:buNone/>
            </a:pPr>
            <a:endParaRPr u="sng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999" y="0"/>
            <a:ext cx="75580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30375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How The Endocrine Works With Other System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endocrine system secretes hormones into blood that are essential for growth and mineral balance.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Endocrine system helps the nervous system, by sending hormones to cells, causing a physical reaction.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Endocrine system works with the digestive system by using the pancreas to produce insulin. It also tells the digestive system when to work.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circulatory system helps the endocrine system by transporting the hormones to the location needed.</a:t>
            </a:r>
          </a:p>
          <a:p>
            <a:pPr>
              <a:spcBef>
                <a:spcPts val="0"/>
              </a:spcBef>
              <a:buNone/>
            </a:pP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Fun Facts about the endocrine system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Endocrine system is usually at fault for osteoporosis.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Alcohol can affect the endocrine system.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Stress can cause Graves’ Disease if prolonged for too long.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Plants produce hormones as well.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Diabetes was once tested by tasting your own urine.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On-screen Show (16:9)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Amatic SC</vt:lpstr>
      <vt:lpstr>Source Code Pro</vt:lpstr>
      <vt:lpstr>beach-day</vt:lpstr>
      <vt:lpstr>Endocrine system </vt:lpstr>
      <vt:lpstr>The Major Functions Of the Endocrine System </vt:lpstr>
      <vt:lpstr>major body functions </vt:lpstr>
      <vt:lpstr>Hormones</vt:lpstr>
      <vt:lpstr>PowerPoint Presentation</vt:lpstr>
      <vt:lpstr>How The Endocrine Works With Other System</vt:lpstr>
      <vt:lpstr>Fun Facts about the endocrine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system </dc:title>
  <dc:creator>Wright, Michele</dc:creator>
  <cp:lastModifiedBy>Wright, Michele</cp:lastModifiedBy>
  <cp:revision>1</cp:revision>
  <dcterms:modified xsi:type="dcterms:W3CDTF">2015-09-17T19:52:56Z</dcterms:modified>
</cp:coreProperties>
</file>