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45" autoAdjust="0"/>
  </p:normalViewPr>
  <p:slideViewPr>
    <p:cSldViewPr>
      <p:cViewPr>
        <p:scale>
          <a:sx n="77" d="100"/>
          <a:sy n="77" d="100"/>
        </p:scale>
        <p:origin x="-300"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0393EED-744F-43EA-B6DF-8073011BE2D3}" type="datetimeFigureOut">
              <a:rPr lang="en-US" smtClean="0"/>
              <a:t>9/17/2015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CD6B1B7-9B05-443E-92A9-64A7EC03B4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93EED-744F-43EA-B6DF-8073011BE2D3}"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6B1B7-9B05-443E-92A9-64A7EC03B4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93EED-744F-43EA-B6DF-8073011BE2D3}"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6B1B7-9B05-443E-92A9-64A7EC03B4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93EED-744F-43EA-B6DF-8073011BE2D3}"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6B1B7-9B05-443E-92A9-64A7EC03B4C5}"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393EED-744F-43EA-B6DF-8073011BE2D3}"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6B1B7-9B05-443E-92A9-64A7EC03B4C5}"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393EED-744F-43EA-B6DF-8073011BE2D3}"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6B1B7-9B05-443E-92A9-64A7EC03B4C5}"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0393EED-744F-43EA-B6DF-8073011BE2D3}"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6B1B7-9B05-443E-92A9-64A7EC03B4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93EED-744F-43EA-B6DF-8073011BE2D3}"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6B1B7-9B05-443E-92A9-64A7EC03B4C5}"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393EED-744F-43EA-B6DF-8073011BE2D3}"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6B1B7-9B05-443E-92A9-64A7EC03B4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93EED-744F-43EA-B6DF-8073011BE2D3}"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6B1B7-9B05-443E-92A9-64A7EC03B4C5}"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93EED-744F-43EA-B6DF-8073011BE2D3}"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6B1B7-9B05-443E-92A9-64A7EC03B4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0393EED-744F-43EA-B6DF-8073011BE2D3}" type="datetimeFigureOut">
              <a:rPr lang="en-US" smtClean="0"/>
              <a:t>9/17/2015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CD6B1B7-9B05-443E-92A9-64A7EC03B4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Excretory system </a:t>
            </a:r>
            <a:endParaRPr lang="en-US" dirty="0"/>
          </a:p>
        </p:txBody>
      </p:sp>
    </p:spTree>
    <p:extLst>
      <p:ext uri="{BB962C8B-B14F-4D97-AF65-F5344CB8AC3E}">
        <p14:creationId xmlns:p14="http://schemas.microsoft.com/office/powerpoint/2010/main" val="1712535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functions </a:t>
            </a:r>
            <a:endParaRPr lang="en-US" dirty="0"/>
          </a:p>
        </p:txBody>
      </p:sp>
      <p:sp>
        <p:nvSpPr>
          <p:cNvPr id="3" name="Content Placeholder 2"/>
          <p:cNvSpPr>
            <a:spLocks noGrp="1"/>
          </p:cNvSpPr>
          <p:nvPr>
            <p:ph idx="1"/>
          </p:nvPr>
        </p:nvSpPr>
        <p:spPr/>
        <p:txBody>
          <a:bodyPr>
            <a:normAutofit/>
          </a:bodyPr>
          <a:lstStyle/>
          <a:p>
            <a:pPr marL="285750" indent="-285750"/>
            <a:r>
              <a:rPr lang="en-US" dirty="0" smtClean="0"/>
              <a:t>Removes excess, unnecessary materials from the body fluids of an organism, so as to help maintain internal chemical homeostasis and prevent damage to the body</a:t>
            </a:r>
          </a:p>
        </p:txBody>
      </p:sp>
    </p:spTree>
    <p:extLst>
      <p:ext uri="{BB962C8B-B14F-4D97-AF65-F5344CB8AC3E}">
        <p14:creationId xmlns:p14="http://schemas.microsoft.com/office/powerpoint/2010/main" val="3026631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Excretory diagram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09800"/>
            <a:ext cx="3733800" cy="3429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09800"/>
            <a:ext cx="3657600" cy="3429000"/>
          </a:xfrm>
          <a:prstGeom prst="rect">
            <a:avLst/>
          </a:prstGeom>
        </p:spPr>
      </p:pic>
    </p:spTree>
    <p:extLst>
      <p:ext uri="{BB962C8B-B14F-4D97-AF65-F5344CB8AC3E}">
        <p14:creationId xmlns:p14="http://schemas.microsoft.com/office/powerpoint/2010/main" val="4793097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066800"/>
            <a:ext cx="6400800" cy="1066800"/>
          </a:xfrm>
        </p:spPr>
        <p:txBody>
          <a:bodyPr>
            <a:normAutofit fontScale="90000"/>
          </a:bodyPr>
          <a:lstStyle/>
          <a:p>
            <a:r>
              <a:rPr lang="en-US" dirty="0" smtClean="0"/>
              <a:t>How it works with circulatory system</a:t>
            </a:r>
            <a:endParaRPr lang="en-US" dirty="0"/>
          </a:p>
        </p:txBody>
      </p:sp>
      <p:sp>
        <p:nvSpPr>
          <p:cNvPr id="3" name="Content Placeholder 2"/>
          <p:cNvSpPr>
            <a:spLocks noGrp="1"/>
          </p:cNvSpPr>
          <p:nvPr>
            <p:ph idx="1"/>
          </p:nvPr>
        </p:nvSpPr>
        <p:spPr/>
        <p:txBody>
          <a:bodyPr/>
          <a:lstStyle/>
          <a:p>
            <a:r>
              <a:rPr lang="en-US" dirty="0" smtClean="0"/>
              <a:t>The circulatory system interacts with the Excretory system by cycling the blood through the kidneys in which they remove waste and unnecessary materials. The materials are then put through its course of the excretory system.</a:t>
            </a:r>
            <a:endParaRPr lang="en-US" dirty="0"/>
          </a:p>
        </p:txBody>
      </p:sp>
    </p:spTree>
    <p:extLst>
      <p:ext uri="{BB962C8B-B14F-4D97-AF65-F5344CB8AC3E}">
        <p14:creationId xmlns:p14="http://schemas.microsoft.com/office/powerpoint/2010/main" val="12548373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How it works with the digestive system</a:t>
            </a:r>
            <a:endParaRPr lang="en-US" dirty="0"/>
          </a:p>
        </p:txBody>
      </p:sp>
      <p:sp>
        <p:nvSpPr>
          <p:cNvPr id="3" name="Content Placeholder 2"/>
          <p:cNvSpPr>
            <a:spLocks noGrp="1"/>
          </p:cNvSpPr>
          <p:nvPr>
            <p:ph idx="1"/>
          </p:nvPr>
        </p:nvSpPr>
        <p:spPr/>
        <p:txBody>
          <a:bodyPr/>
          <a:lstStyle/>
          <a:p>
            <a:r>
              <a:rPr lang="en-US" dirty="0" smtClean="0"/>
              <a:t>The digestive system takes the energy from food, and then takes the wastes and extra material, and takes those materials and sends them through the intestines.</a:t>
            </a:r>
            <a:endParaRPr lang="en-US" dirty="0"/>
          </a:p>
        </p:txBody>
      </p:sp>
    </p:spTree>
    <p:extLst>
      <p:ext uri="{BB962C8B-B14F-4D97-AF65-F5344CB8AC3E}">
        <p14:creationId xmlns:p14="http://schemas.microsoft.com/office/powerpoint/2010/main" val="19471566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90600"/>
          </a:xfrm>
        </p:spPr>
        <p:txBody>
          <a:bodyPr>
            <a:normAutofit fontScale="90000"/>
          </a:bodyPr>
          <a:lstStyle/>
          <a:p>
            <a:r>
              <a:rPr lang="en-US" dirty="0" smtClean="0"/>
              <a:t>Facts about the excretory system </a:t>
            </a:r>
            <a:endParaRPr lang="en-US" dirty="0"/>
          </a:p>
        </p:txBody>
      </p:sp>
      <p:sp>
        <p:nvSpPr>
          <p:cNvPr id="3" name="Content Placeholder 2"/>
          <p:cNvSpPr>
            <a:spLocks noGrp="1"/>
          </p:cNvSpPr>
          <p:nvPr>
            <p:ph idx="1"/>
          </p:nvPr>
        </p:nvSpPr>
        <p:spPr/>
        <p:txBody>
          <a:bodyPr>
            <a:normAutofit lnSpcReduction="10000"/>
          </a:bodyPr>
          <a:lstStyle/>
          <a:p>
            <a:r>
              <a:rPr lang="en-US" dirty="0" smtClean="0"/>
              <a:t> The average person’s intestines span 27 feet when laid out in a line. </a:t>
            </a:r>
          </a:p>
          <a:p>
            <a:r>
              <a:rPr lang="en-US" dirty="0" smtClean="0"/>
              <a:t>The bladder can hold up to 24 ounces of liquid. That’s like two cans of soda. </a:t>
            </a:r>
          </a:p>
          <a:p>
            <a:r>
              <a:rPr lang="en-US" dirty="0" smtClean="0"/>
              <a:t>The average person poops about 305 pounds each year.</a:t>
            </a:r>
          </a:p>
          <a:p>
            <a:r>
              <a:rPr lang="en-US" dirty="0" smtClean="0"/>
              <a:t>The average person will also pee 3,000 times per year.</a:t>
            </a:r>
          </a:p>
          <a:p>
            <a:r>
              <a:rPr lang="en-US" dirty="0" smtClean="0"/>
              <a:t>The liver is rubbery to the touch. Who knew?!</a:t>
            </a:r>
            <a:endParaRPr lang="en-US" dirty="0"/>
          </a:p>
        </p:txBody>
      </p:sp>
    </p:spTree>
    <p:extLst>
      <p:ext uri="{BB962C8B-B14F-4D97-AF65-F5344CB8AC3E}">
        <p14:creationId xmlns:p14="http://schemas.microsoft.com/office/powerpoint/2010/main" val="1935564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Cited sources </a:t>
            </a:r>
            <a:endParaRPr lang="en-US" dirty="0"/>
          </a:p>
        </p:txBody>
      </p:sp>
      <p:sp>
        <p:nvSpPr>
          <p:cNvPr id="3" name="Content Placeholder 2"/>
          <p:cNvSpPr>
            <a:spLocks noGrp="1"/>
          </p:cNvSpPr>
          <p:nvPr>
            <p:ph idx="1"/>
          </p:nvPr>
        </p:nvSpPr>
        <p:spPr/>
        <p:txBody>
          <a:bodyPr/>
          <a:lstStyle/>
          <a:p>
            <a:r>
              <a:rPr lang="en-US" dirty="0"/>
              <a:t>http://excretorysystemmiguel.weebly.com/fun-facts.html</a:t>
            </a:r>
          </a:p>
        </p:txBody>
      </p:sp>
    </p:spTree>
    <p:extLst>
      <p:ext uri="{BB962C8B-B14F-4D97-AF65-F5344CB8AC3E}">
        <p14:creationId xmlns:p14="http://schemas.microsoft.com/office/powerpoint/2010/main" val="636260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 </a:t>
            </a:r>
            <a:endParaRPr lang="en-US" dirty="0"/>
          </a:p>
        </p:txBody>
      </p:sp>
      <p:sp>
        <p:nvSpPr>
          <p:cNvPr id="3" name="Content Placeholder 2"/>
          <p:cNvSpPr>
            <a:spLocks noGrp="1"/>
          </p:cNvSpPr>
          <p:nvPr>
            <p:ph idx="1"/>
          </p:nvPr>
        </p:nvSpPr>
        <p:spPr/>
        <p:txBody>
          <a:bodyPr>
            <a:normAutofit fontScale="92500" lnSpcReduction="10000"/>
          </a:bodyPr>
          <a:lstStyle/>
          <a:p>
            <a:r>
              <a:rPr lang="en-US" sz="2200" dirty="0" smtClean="0"/>
              <a:t>The blood sweat and tears was brought to you by the awesome the cool the brilliant the master minds of:</a:t>
            </a:r>
          </a:p>
          <a:p>
            <a:r>
              <a:rPr lang="en-US" dirty="0" smtClean="0"/>
              <a:t>Carolina R.			Melany R.</a:t>
            </a:r>
          </a:p>
          <a:p>
            <a:r>
              <a:rPr lang="en-US" dirty="0" smtClean="0"/>
              <a:t>Cristian M.</a:t>
            </a:r>
          </a:p>
          <a:p>
            <a:r>
              <a:rPr lang="en-US" dirty="0" smtClean="0"/>
              <a:t>Destin B.</a:t>
            </a:r>
          </a:p>
          <a:p>
            <a:r>
              <a:rPr lang="en-US" dirty="0" smtClean="0"/>
              <a:t>Giovanni  J.</a:t>
            </a:r>
          </a:p>
          <a:p>
            <a:r>
              <a:rPr lang="en-US" dirty="0" smtClean="0"/>
              <a:t>Jonathan R.</a:t>
            </a:r>
          </a:p>
        </p:txBody>
      </p:sp>
    </p:spTree>
    <p:extLst>
      <p:ext uri="{BB962C8B-B14F-4D97-AF65-F5344CB8AC3E}">
        <p14:creationId xmlns:p14="http://schemas.microsoft.com/office/powerpoint/2010/main" val="164292980"/>
      </p:ext>
    </p:extLst>
  </p:cSld>
  <p:clrMapOvr>
    <a:masterClrMapping/>
  </p:clrMapOvr>
  <mc:AlternateContent xmlns:mc="http://schemas.openxmlformats.org/markup-compatibility/2006" xmlns:p14="http://schemas.microsoft.com/office/powerpoint/2010/main">
    <mc:Choice Requires="p14">
      <p:transition spd="slow">
        <p14:doors dir="vert"/>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54</TotalTime>
  <Words>212</Words>
  <Application>Microsoft Office PowerPoint</Application>
  <PresentationFormat>On-screen Show (4:3)</PresentationFormat>
  <Paragraphs>23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Excretory system </vt:lpstr>
      <vt:lpstr>Major functions </vt:lpstr>
      <vt:lpstr>Excretory diagram </vt:lpstr>
      <vt:lpstr>How it works with circulatory system</vt:lpstr>
      <vt:lpstr>How it works with the digestive system</vt:lpstr>
      <vt:lpstr>Facts about the excretory system </vt:lpstr>
      <vt:lpstr>Cited sources </vt:lpstr>
      <vt:lpstr>Credits </vt:lpstr>
    </vt:vector>
  </TitlesOfParts>
  <Company>Fort Worth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Excretory system</dc:title>
  <dc:creator>test.person</dc:creator>
  <cp:lastModifiedBy>Wright, Michele</cp:lastModifiedBy>
  <cp:revision>6</cp:revision>
  <dcterms:created xsi:type="dcterms:W3CDTF">2015-09-16T19:35:09Z</dcterms:created>
  <dcterms:modified xsi:type="dcterms:W3CDTF">2015-09-17T19:51:43Z</dcterms:modified>
</cp:coreProperties>
</file>