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716656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>
          <a:gsLst>
            <a:gs pos="0">
              <a:srgbClr val="37D4FF"/>
            </a:gs>
            <a:gs pos="25000">
              <a:srgbClr val="2BCEFE"/>
            </a:gs>
            <a:gs pos="100000">
              <a:srgbClr val="002E3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buClr>
                <a:srgbClr val="53ECF3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33400" y="3228535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45720" indent="0" algn="r" rtl="0">
              <a:spcBef>
                <a:spcPts val="520"/>
              </a:spcBef>
              <a:buClr>
                <a:schemeClr val="accent3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480"/>
              </a:spcBef>
              <a:buClr>
                <a:schemeClr val="accent1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420"/>
              </a:spcBef>
              <a:buClr>
                <a:schemeClr val="accent2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chemeClr val="accent3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chemeClr val="accent4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360"/>
              </a:spcBef>
              <a:buClr>
                <a:schemeClr val="accent5"/>
              </a:buClr>
              <a:buFont typeface="Noto Symbol"/>
              <a:buNone/>
              <a:defRPr/>
            </a:lvl6pPr>
            <a:lvl7pPr marL="2743200" marR="0" indent="0" algn="ctr" rtl="0">
              <a:spcBef>
                <a:spcPts val="320"/>
              </a:spcBef>
              <a:buClr>
                <a:schemeClr val="accent6"/>
              </a:buClr>
              <a:buFont typeface="Noto Symbol"/>
              <a:buNone/>
              <a:defRPr/>
            </a:lvl7pPr>
            <a:lvl8pPr marL="3200400" marR="0" indent="0" algn="ctr" rtl="0">
              <a:spcBef>
                <a:spcPts val="320"/>
              </a:spcBef>
              <a:buClr>
                <a:schemeClr val="lt2"/>
              </a:buClr>
              <a:buFont typeface="Constantia"/>
              <a:buNone/>
              <a:defRPr/>
            </a:lvl8pPr>
            <a:lvl9pPr marL="3657600" marR="0" indent="0" algn="ctr" rtl="0">
              <a:spcBef>
                <a:spcPts val="280"/>
              </a:spcBef>
              <a:buClr>
                <a:schemeClr val="lt2"/>
              </a:buClr>
              <a:buFont typeface="Constantia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D2EB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2377439" y="15239"/>
            <a:ext cx="438911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17475" algn="l" rtl="0">
              <a:spcBef>
                <a:spcPts val="520"/>
              </a:spcBef>
              <a:buClr>
                <a:schemeClr val="accent3"/>
              </a:buClr>
              <a:buFont typeface="Noto Symbol"/>
              <a:buChar char="●"/>
              <a:defRPr/>
            </a:lvl1pPr>
            <a:lvl2pPr marL="640080" indent="-129540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●"/>
              <a:defRPr/>
            </a:lvl2pPr>
            <a:lvl3pPr marL="914400" indent="-160655" algn="l" rtl="0">
              <a:spcBef>
                <a:spcPts val="420"/>
              </a:spcBef>
              <a:buClr>
                <a:schemeClr val="accent2"/>
              </a:buClr>
              <a:buFont typeface="Noto Symbol"/>
              <a:buChar char="●"/>
              <a:defRPr/>
            </a:lvl3pPr>
            <a:lvl4pPr marL="1188720" indent="-128269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●"/>
              <a:defRPr/>
            </a:lvl4pPr>
            <a:lvl5pPr marL="1463040" indent="-135889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/>
            </a:lvl5pPr>
            <a:lvl6pPr marL="1737360" indent="-121920" algn="l" rtl="0">
              <a:spcBef>
                <a:spcPts val="360"/>
              </a:spcBef>
              <a:buClr>
                <a:schemeClr val="accent5"/>
              </a:buClr>
              <a:buFont typeface="Noto Symbol"/>
              <a:buChar char="●"/>
              <a:defRPr/>
            </a:lvl6pPr>
            <a:lvl7pPr marL="1920240" indent="-111760" algn="l" rtl="0">
              <a:spcBef>
                <a:spcPts val="320"/>
              </a:spcBef>
              <a:buClr>
                <a:schemeClr val="accent6"/>
              </a:buClr>
              <a:buFont typeface="Noto Symbol"/>
              <a:buChar char="●"/>
              <a:defRPr/>
            </a:lvl7pPr>
            <a:lvl8pPr marL="2194560" indent="-86360" algn="l" rtl="0">
              <a:spcBef>
                <a:spcPts val="320"/>
              </a:spcBef>
              <a:buClr>
                <a:schemeClr val="dk2"/>
              </a:buClr>
              <a:buFont typeface="Constantia"/>
              <a:buChar char="•"/>
              <a:defRPr/>
            </a:lvl8pPr>
            <a:lvl9pPr marL="2468880" indent="-93979" algn="l" rtl="0">
              <a:spcBef>
                <a:spcPts val="280"/>
              </a:spcBef>
              <a:buClr>
                <a:schemeClr val="dk2"/>
              </a:buClr>
              <a:buFont typeface="Constantia"/>
              <a:buChar char="•"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195D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 rot="5400000">
            <a:off x="5052218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861218" y="510382"/>
            <a:ext cx="521176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17475" algn="l" rtl="0">
              <a:spcBef>
                <a:spcPts val="520"/>
              </a:spcBef>
              <a:buClr>
                <a:schemeClr val="accent3"/>
              </a:buClr>
              <a:buFont typeface="Noto Symbol"/>
              <a:buChar char="●"/>
              <a:defRPr/>
            </a:lvl1pPr>
            <a:lvl2pPr marL="640080" indent="-129540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●"/>
              <a:defRPr/>
            </a:lvl2pPr>
            <a:lvl3pPr marL="914400" indent="-160655" algn="l" rtl="0">
              <a:spcBef>
                <a:spcPts val="420"/>
              </a:spcBef>
              <a:buClr>
                <a:schemeClr val="accent2"/>
              </a:buClr>
              <a:buFont typeface="Noto Symbol"/>
              <a:buChar char="●"/>
              <a:defRPr/>
            </a:lvl3pPr>
            <a:lvl4pPr marL="1188720" indent="-128269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●"/>
              <a:defRPr/>
            </a:lvl4pPr>
            <a:lvl5pPr marL="1463040" indent="-135889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/>
            </a:lvl5pPr>
            <a:lvl6pPr marL="1737360" indent="-121920" algn="l" rtl="0">
              <a:spcBef>
                <a:spcPts val="360"/>
              </a:spcBef>
              <a:buClr>
                <a:schemeClr val="accent5"/>
              </a:buClr>
              <a:buFont typeface="Noto Symbol"/>
              <a:buChar char="●"/>
              <a:defRPr/>
            </a:lvl6pPr>
            <a:lvl7pPr marL="1920240" indent="-111760" algn="l" rtl="0">
              <a:spcBef>
                <a:spcPts val="320"/>
              </a:spcBef>
              <a:buClr>
                <a:schemeClr val="accent6"/>
              </a:buClr>
              <a:buFont typeface="Noto Symbol"/>
              <a:buChar char="●"/>
              <a:defRPr/>
            </a:lvl7pPr>
            <a:lvl8pPr marL="2194560" indent="-86360" algn="l" rtl="0">
              <a:spcBef>
                <a:spcPts val="320"/>
              </a:spcBef>
              <a:buClr>
                <a:schemeClr val="dk2"/>
              </a:buClr>
              <a:buFont typeface="Constantia"/>
              <a:buChar char="•"/>
              <a:defRPr/>
            </a:lvl8pPr>
            <a:lvl9pPr marL="2468880" indent="-93979" algn="l" rtl="0">
              <a:spcBef>
                <a:spcPts val="280"/>
              </a:spcBef>
              <a:buClr>
                <a:schemeClr val="dk2"/>
              </a:buClr>
              <a:buFont typeface="Constantia"/>
              <a:buChar char="•"/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195D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17475" algn="l" rtl="0">
              <a:spcBef>
                <a:spcPts val="520"/>
              </a:spcBef>
              <a:buClr>
                <a:schemeClr val="accent3"/>
              </a:buClr>
              <a:buFont typeface="Noto Symbol"/>
              <a:buChar char="●"/>
              <a:defRPr/>
            </a:lvl1pPr>
            <a:lvl2pPr marL="640080" indent="-129540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●"/>
              <a:defRPr/>
            </a:lvl2pPr>
            <a:lvl3pPr marL="914400" indent="-160655" algn="l" rtl="0">
              <a:spcBef>
                <a:spcPts val="420"/>
              </a:spcBef>
              <a:buClr>
                <a:schemeClr val="accent2"/>
              </a:buClr>
              <a:buFont typeface="Noto Symbol"/>
              <a:buChar char="●"/>
              <a:defRPr/>
            </a:lvl3pPr>
            <a:lvl4pPr marL="1188720" indent="-128269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●"/>
              <a:defRPr/>
            </a:lvl4pPr>
            <a:lvl5pPr marL="1463040" indent="-135889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/>
            </a:lvl5pPr>
            <a:lvl6pPr marL="1737360" indent="-121920" algn="l" rtl="0">
              <a:spcBef>
                <a:spcPts val="360"/>
              </a:spcBef>
              <a:buClr>
                <a:schemeClr val="accent5"/>
              </a:buClr>
              <a:buFont typeface="Noto Symbol"/>
              <a:buChar char="●"/>
              <a:defRPr/>
            </a:lvl6pPr>
            <a:lvl7pPr marL="1920240" indent="-111760" algn="l" rtl="0">
              <a:spcBef>
                <a:spcPts val="320"/>
              </a:spcBef>
              <a:buClr>
                <a:schemeClr val="accent6"/>
              </a:buClr>
              <a:buFont typeface="Noto Symbol"/>
              <a:buChar char="●"/>
              <a:defRPr/>
            </a:lvl7pPr>
            <a:lvl8pPr marL="2194560" indent="-86360" algn="l" rtl="0">
              <a:spcBef>
                <a:spcPts val="320"/>
              </a:spcBef>
              <a:buClr>
                <a:schemeClr val="dk2"/>
              </a:buClr>
              <a:buFont typeface="Constantia"/>
              <a:buChar char="•"/>
              <a:defRPr/>
            </a:lvl8pPr>
            <a:lvl9pPr marL="2468880" indent="-93979" algn="l" rtl="0">
              <a:spcBef>
                <a:spcPts val="280"/>
              </a:spcBef>
              <a:buClr>
                <a:schemeClr val="dk2"/>
              </a:buClr>
              <a:buFont typeface="Constantia"/>
              <a:buChar char="•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195D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gradFill>
          <a:gsLst>
            <a:gs pos="0">
              <a:srgbClr val="37D4FF"/>
            </a:gs>
            <a:gs pos="25000">
              <a:srgbClr val="2BCEFE"/>
            </a:gs>
            <a:gs pos="100000">
              <a:srgbClr val="002E3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54EEC5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Constantia"/>
              <a:buNone/>
              <a:defRPr/>
            </a:lvl1pPr>
            <a:lvl2pPr rtl="0">
              <a:spcBef>
                <a:spcPts val="0"/>
              </a:spcBef>
              <a:buClr>
                <a:schemeClr val="lt1"/>
              </a:buClr>
              <a:buFont typeface="Constantia"/>
              <a:buNone/>
              <a:defRPr/>
            </a:lvl2pPr>
            <a:lvl3pPr rtl="0">
              <a:spcBef>
                <a:spcPts val="0"/>
              </a:spcBef>
              <a:buClr>
                <a:schemeClr val="lt1"/>
              </a:buClr>
              <a:buFont typeface="Constantia"/>
              <a:buNone/>
              <a:defRPr/>
            </a:lvl3pPr>
            <a:lvl4pPr rtl="0">
              <a:spcBef>
                <a:spcPts val="0"/>
              </a:spcBef>
              <a:buClr>
                <a:schemeClr val="lt1"/>
              </a:buClr>
              <a:buFont typeface="Constantia"/>
              <a:buNone/>
              <a:defRPr/>
            </a:lvl4pPr>
            <a:lvl5pPr rtl="0">
              <a:spcBef>
                <a:spcPts val="0"/>
              </a:spcBef>
              <a:buClr>
                <a:schemeClr val="lt1"/>
              </a:buClr>
              <a:buFont typeface="Constanti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D2EB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195D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7" cy="659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chemeClr val="dk2"/>
              </a:buClr>
              <a:buFont typeface="Constantia"/>
              <a:buNone/>
              <a:defRPr/>
            </a:lvl1pPr>
            <a:lvl2pPr rtl="0">
              <a:spcBef>
                <a:spcPts val="0"/>
              </a:spcBef>
              <a:buFont typeface="Constantia"/>
              <a:buNone/>
              <a:defRPr/>
            </a:lvl2pPr>
            <a:lvl3pPr rtl="0">
              <a:spcBef>
                <a:spcPts val="0"/>
              </a:spcBef>
              <a:buFont typeface="Constantia"/>
              <a:buNone/>
              <a:defRPr/>
            </a:lvl3pPr>
            <a:lvl4pPr rtl="0">
              <a:spcBef>
                <a:spcPts val="0"/>
              </a:spcBef>
              <a:buFont typeface="Constantia"/>
              <a:buNone/>
              <a:defRPr/>
            </a:lvl4pPr>
            <a:lvl5pPr rtl="0">
              <a:spcBef>
                <a:spcPts val="0"/>
              </a:spcBef>
              <a:buFont typeface="Constanti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4" cy="654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chemeClr val="dk2"/>
              </a:buClr>
              <a:buFont typeface="Constantia"/>
              <a:buNone/>
              <a:defRPr/>
            </a:lvl1pPr>
            <a:lvl2pPr rtl="0">
              <a:spcBef>
                <a:spcPts val="0"/>
              </a:spcBef>
              <a:buFont typeface="Constantia"/>
              <a:buNone/>
              <a:defRPr/>
            </a:lvl2pPr>
            <a:lvl3pPr rtl="0">
              <a:spcBef>
                <a:spcPts val="0"/>
              </a:spcBef>
              <a:buFont typeface="Constantia"/>
              <a:buNone/>
              <a:defRPr/>
            </a:lvl3pPr>
            <a:lvl4pPr rtl="0">
              <a:spcBef>
                <a:spcPts val="0"/>
              </a:spcBef>
              <a:buFont typeface="Constantia"/>
              <a:buNone/>
              <a:defRPr/>
            </a:lvl4pPr>
            <a:lvl5pPr rtl="0">
              <a:spcBef>
                <a:spcPts val="0"/>
              </a:spcBef>
              <a:buFont typeface="Constanti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7" cy="3845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4" cy="3845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195D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195D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195D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199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1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Font typeface="Constantia"/>
              <a:buNone/>
              <a:defRPr/>
            </a:lvl1pPr>
            <a:lvl2pPr indent="0" algn="l" rtl="0">
              <a:spcBef>
                <a:spcPts val="0"/>
              </a:spcBef>
              <a:buFont typeface="Constantia"/>
              <a:buNone/>
              <a:defRPr/>
            </a:lvl2pPr>
            <a:lvl3pPr indent="0" algn="l" rtl="0">
              <a:spcBef>
                <a:spcPts val="0"/>
              </a:spcBef>
              <a:buFont typeface="Constantia"/>
              <a:buNone/>
              <a:defRPr/>
            </a:lvl3pPr>
            <a:lvl4pPr indent="0" algn="l" rtl="0">
              <a:spcBef>
                <a:spcPts val="0"/>
              </a:spcBef>
              <a:buFont typeface="Constantia"/>
              <a:buNone/>
              <a:defRPr/>
            </a:lvl4pPr>
            <a:lvl5pPr indent="0" algn="l" rtl="0">
              <a:spcBef>
                <a:spcPts val="0"/>
              </a:spcBef>
              <a:buFont typeface="Constanti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195D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 rot="-10380000" flipH="1">
            <a:off x="3165753" y="1108076"/>
            <a:ext cx="5257800" cy="4114799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7" name="Shape 67"/>
          <p:cNvSpPr/>
          <p:nvPr/>
        </p:nvSpPr>
        <p:spPr>
          <a:xfrm rot="-10379999" flipH="1">
            <a:off x="8004134" y="5359769"/>
            <a:ext cx="155447" cy="155447"/>
          </a:xfrm>
          <a:prstGeom prst="rtTriangle">
            <a:avLst/>
          </a:prstGeom>
          <a:solidFill>
            <a:srgbClr val="FFFFFF"/>
          </a:solidFill>
          <a:ln w="12700" cap="flat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609600" y="1176995"/>
            <a:ext cx="2212848" cy="15826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09600" y="2828784"/>
            <a:ext cx="2209799" cy="2179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250"/>
              </a:spcBef>
              <a:buFont typeface="Constant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195D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 rot="420000">
            <a:off x="3485792" y="1199516"/>
            <a:ext cx="4617719" cy="3931919"/>
          </a:xfrm>
          <a:prstGeom prst="rect">
            <a:avLst/>
          </a:prstGeom>
          <a:solidFill>
            <a:schemeClr val="lt2"/>
          </a:solidFill>
          <a:ln w="9525" cap="rnd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/>
          <p:nvPr/>
        </p:nvSpPr>
        <p:spPr>
          <a:xfrm rot="10800000" flipH="1">
            <a:off x="-9525" y="5816600"/>
            <a:ext cx="9163050" cy="1041400"/>
          </a:xfrm>
          <a:custGeom>
            <a:avLst/>
            <a:gdLst/>
            <a:ahLst/>
            <a:cxnLst/>
            <a:rect l="0" t="0" r="0" b="0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1476AB">
                  <a:alpha val="44705"/>
                </a:srgbClr>
              </a:gs>
              <a:gs pos="100000">
                <a:srgbClr val="0CE0EC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5" name="Shape 75"/>
          <p:cNvSpPr/>
          <p:nvPr/>
        </p:nvSpPr>
        <p:spPr>
          <a:xfrm rot="10800000" flipH="1">
            <a:off x="4381500" y="6219825"/>
            <a:ext cx="4762500" cy="638174"/>
          </a:xfrm>
          <a:custGeom>
            <a:avLst/>
            <a:gdLst/>
            <a:ahLst/>
            <a:cxnLst/>
            <a:rect l="0" t="0" r="0" b="0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8A7B0">
                  <a:alpha val="29803"/>
                </a:srgbClr>
              </a:gs>
              <a:gs pos="80000">
                <a:srgbClr val="0993DD">
                  <a:alpha val="44705"/>
                </a:srgbClr>
              </a:gs>
              <a:gs pos="100000">
                <a:srgbClr val="0993DD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65000" sy="65000" flip="none" algn="tl"/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-9525" y="-7144"/>
            <a:ext cx="9163050" cy="1041400"/>
          </a:xfrm>
          <a:custGeom>
            <a:avLst/>
            <a:gdLst/>
            <a:ahLst/>
            <a:cxnLst/>
            <a:rect l="0" t="0" r="0" b="0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1476AB">
                  <a:alpha val="44705"/>
                </a:srgbClr>
              </a:gs>
              <a:gs pos="100000">
                <a:srgbClr val="0CE0EC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" name="Shape 6"/>
          <p:cNvSpPr/>
          <p:nvPr/>
        </p:nvSpPr>
        <p:spPr>
          <a:xfrm>
            <a:off x="4381500" y="-7144"/>
            <a:ext cx="4762500" cy="638174"/>
          </a:xfrm>
          <a:custGeom>
            <a:avLst/>
            <a:gdLst/>
            <a:ahLst/>
            <a:cxnLst/>
            <a:rect l="0" t="0" r="0" b="0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8A7B0">
                  <a:alpha val="29803"/>
                </a:srgbClr>
              </a:gs>
              <a:gs pos="80000">
                <a:srgbClr val="0993DD">
                  <a:alpha val="44705"/>
                </a:srgbClr>
              </a:gs>
              <a:gs pos="100000">
                <a:srgbClr val="0993DD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indent="-117475" algn="l" rtl="0">
              <a:spcBef>
                <a:spcPts val="520"/>
              </a:spcBef>
              <a:buClr>
                <a:schemeClr val="accent3"/>
              </a:buClr>
              <a:buFont typeface="Noto Symbol"/>
              <a:buChar char="●"/>
              <a:defRPr/>
            </a:lvl1pPr>
            <a:lvl2pPr marL="640080" marR="0" indent="-129540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●"/>
              <a:defRPr/>
            </a:lvl2pPr>
            <a:lvl3pPr marL="914400" marR="0" indent="-160655" algn="l" rtl="0">
              <a:spcBef>
                <a:spcPts val="420"/>
              </a:spcBef>
              <a:buClr>
                <a:schemeClr val="accent2"/>
              </a:buClr>
              <a:buFont typeface="Noto Symbol"/>
              <a:buChar char="●"/>
              <a:defRPr/>
            </a:lvl3pPr>
            <a:lvl4pPr marL="1188720" marR="0" indent="-128269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●"/>
              <a:defRPr/>
            </a:lvl4pPr>
            <a:lvl5pPr marL="1463040" marR="0" indent="-135889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/>
            </a:lvl5pPr>
            <a:lvl6pPr marL="1737360" marR="0" indent="-121920" algn="l" rtl="0">
              <a:spcBef>
                <a:spcPts val="360"/>
              </a:spcBef>
              <a:buClr>
                <a:schemeClr val="accent5"/>
              </a:buClr>
              <a:buFont typeface="Noto Symbol"/>
              <a:buChar char="●"/>
              <a:defRPr/>
            </a:lvl6pPr>
            <a:lvl7pPr marL="1920240" marR="0" indent="-111760" algn="l" rtl="0">
              <a:spcBef>
                <a:spcPts val="320"/>
              </a:spcBef>
              <a:buClr>
                <a:schemeClr val="accent6"/>
              </a:buClr>
              <a:buFont typeface="Noto Symbol"/>
              <a:buChar char="●"/>
              <a:defRPr/>
            </a:lvl7pPr>
            <a:lvl8pPr marL="2194560" marR="0" indent="-86360" algn="l" rtl="0">
              <a:spcBef>
                <a:spcPts val="320"/>
              </a:spcBef>
              <a:buClr>
                <a:schemeClr val="dk2"/>
              </a:buClr>
              <a:buFont typeface="Constantia"/>
              <a:buChar char="•"/>
              <a:defRPr/>
            </a:lvl8pPr>
            <a:lvl9pPr marL="2468880" marR="0" indent="-93979" algn="l" rtl="0">
              <a:spcBef>
                <a:spcPts val="280"/>
              </a:spcBef>
              <a:buClr>
                <a:schemeClr val="dk2"/>
              </a:buClr>
              <a:buFont typeface="Constantia"/>
              <a:buChar char="•"/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195D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  <p:grpSp>
        <p:nvGrpSpPr>
          <p:cNvPr id="12" name="Shape 12"/>
          <p:cNvGrpSpPr/>
          <p:nvPr/>
        </p:nvGrpSpPr>
        <p:grpSpPr>
          <a:xfrm>
            <a:off x="-29294" y="-16113"/>
            <a:ext cx="9198254" cy="1086266"/>
            <a:chOff x="-29322" y="-1971"/>
            <a:chExt cx="9198254" cy="1086266"/>
          </a:xfrm>
        </p:grpSpPr>
        <p:sp>
          <p:nvSpPr>
            <p:cNvPr id="13" name="Shape 13"/>
            <p:cNvSpPr/>
            <p:nvPr/>
          </p:nvSpPr>
          <p:spPr>
            <a:xfrm rot="-164307">
              <a:off x="-19044" y="216549"/>
              <a:ext cx="9163050" cy="649224"/>
            </a:xfrm>
            <a:custGeom>
              <a:avLst/>
              <a:gdLst/>
              <a:ahLst/>
              <a:cxnLst/>
              <a:rect l="0" t="0" r="0" b="0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>
              <a:solidFill>
                <a:srgbClr val="33B7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 rot="-164308">
              <a:off x="-14309" y="290002"/>
              <a:ext cx="9175811" cy="530351"/>
            </a:xfrm>
            <a:custGeom>
              <a:avLst/>
              <a:gdLst/>
              <a:ahLst/>
              <a:cxnLst/>
              <a:rect l="0" t="0" r="0" b="0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pigNNTQix8&amp;edufilter=RfShgCQsr4Pr_FPU-fP5ZA&amp;safe=activ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vxUZF4lvGw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13"/>
            <a:ext cx="9149891" cy="685358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lIns="0" tIns="0" rIns="1827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53ECF3"/>
              </a:buClr>
              <a:buSzPct val="25000"/>
              <a:buFont typeface="Calibri"/>
              <a:buNone/>
            </a:pPr>
            <a:r>
              <a:rPr lang="en-US" sz="5600" b="1" i="0" u="none" strike="noStrike" cap="none" baseline="0">
                <a:solidFill>
                  <a:srgbClr val="53ECF3"/>
                </a:solidFill>
                <a:latin typeface="Calibri"/>
                <a:ea typeface="Calibri"/>
                <a:cs typeface="Calibri"/>
                <a:sym typeface="Calibri"/>
              </a:rPr>
              <a:t>Hydroelectric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533400" y="3228535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lIns="0" tIns="45700" rIns="18275" bIns="45700" anchor="t" anchorCtr="0">
            <a:noAutofit/>
          </a:bodyPr>
          <a:lstStyle/>
          <a:p>
            <a:pPr marL="0" marR="45720" lvl="0" indent="0" algn="r" rtl="0">
              <a:spcBef>
                <a:spcPts val="0"/>
              </a:spcBef>
              <a:buClr>
                <a:schemeClr val="accent3"/>
              </a:buClr>
              <a:buSzPct val="25000"/>
              <a:buFont typeface="Noto Symbol"/>
              <a:buNone/>
            </a:pPr>
            <a:r>
              <a:rPr lang="en-US" sz="2600" b="0" i="0" u="none" strike="noStrike" cap="none" baseline="0">
                <a:solidFill>
                  <a:srgbClr val="76D9E8"/>
                </a:solidFill>
                <a:latin typeface="Constantia"/>
                <a:ea typeface="Constantia"/>
                <a:cs typeface="Constantia"/>
                <a:sym typeface="Constantia"/>
              </a:rPr>
              <a:t>By Marisol Avelar</a:t>
            </a:r>
          </a:p>
          <a:p>
            <a:pPr marL="0" marR="45720" lvl="0" indent="0" algn="r" rtl="0">
              <a:spcBef>
                <a:spcPts val="520"/>
              </a:spcBef>
              <a:buClr>
                <a:schemeClr val="accent3"/>
              </a:buClr>
              <a:buSzPct val="25000"/>
              <a:buFont typeface="Noto Symbol"/>
              <a:buNone/>
            </a:pPr>
            <a:r>
              <a:rPr lang="en-US" sz="2600" b="0" i="0" u="none" strike="noStrike" cap="none" baseline="0">
                <a:solidFill>
                  <a:srgbClr val="76D9E8"/>
                </a:solidFill>
                <a:latin typeface="Constantia"/>
                <a:ea typeface="Constantia"/>
                <a:cs typeface="Constantia"/>
                <a:sym typeface="Constantia"/>
              </a:rPr>
              <a:t>Valeria Ledezma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Energy 101: Hydropower 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sng" strike="noStrike" cap="none" baseline="0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3"/>
              </a:rPr>
              <a:t>http://www.youtube.com/watch?v=tpigNNTQix8&amp;edufilter=RfShgCQsr4Pr_FPU-fP5ZA&amp;safe=active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4028" t="27119" r="34644" b="32202"/>
          <a:stretch/>
        </p:blipFill>
        <p:spPr>
          <a:xfrm>
            <a:off x="555704" y="1389167"/>
            <a:ext cx="7292896" cy="485923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305799" cy="667512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500" b="0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Uses</a:t>
            </a:r>
            <a:r>
              <a:rPr lang="en-US" sz="45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of Dams </a:t>
            </a:r>
            <a:endParaRPr lang="en-US" sz="4500" b="0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</a:rPr>
              <a:t>Ticket Out </a:t>
            </a:r>
            <a:endParaRPr lang="en-US" sz="4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000" dirty="0"/>
              <a:t>1.What percentage </a:t>
            </a:r>
            <a:r>
              <a:rPr lang="en-US" sz="3000" dirty="0" smtClean="0"/>
              <a:t>of hydroelectricity comes from dams?</a:t>
            </a:r>
            <a:endParaRPr lang="en-US" sz="3000" dirty="0"/>
          </a:p>
          <a:p>
            <a:pPr rtl="0">
              <a:spcBef>
                <a:spcPts val="0"/>
              </a:spcBef>
              <a:buNone/>
            </a:pPr>
            <a:r>
              <a:rPr lang="en-US" sz="3000" dirty="0"/>
              <a:t>2.What are the top 4 countries that use hydroelectricity</a:t>
            </a:r>
            <a:r>
              <a:rPr lang="en-US" sz="3000" dirty="0" smtClean="0"/>
              <a:t>? </a:t>
            </a:r>
            <a:endParaRPr lang="en-US" sz="3000" dirty="0"/>
          </a:p>
          <a:p>
            <a:pPr>
              <a:spcBef>
                <a:spcPts val="0"/>
              </a:spcBef>
              <a:buNone/>
            </a:pPr>
            <a:r>
              <a:rPr lang="en-US" sz="3000" dirty="0"/>
              <a:t>3. Name and EXPLAIN 3 things you learned today and why they are important. </a:t>
            </a:r>
            <a:r>
              <a:rPr lang="en-US" sz="3000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3000" dirty="0" smtClean="0"/>
              <a:t>4.Is using hydroelectricity worth it?  </a:t>
            </a:r>
          </a:p>
          <a:p>
            <a:pPr>
              <a:spcBef>
                <a:spcPts val="0"/>
              </a:spcBef>
              <a:buNone/>
            </a:pPr>
            <a:endParaRPr lang="en-US" sz="3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Bell ringer </a:t>
            </a:r>
            <a:r>
              <a:rPr lang="en-US" sz="50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3"/>
              </a:buClr>
              <a:buSzPct val="25000"/>
              <a:buFont typeface="Noto Symbol"/>
              <a:buNone/>
            </a:pPr>
            <a:r>
              <a:rPr lang="en-US" sz="5400" b="0" i="0" u="none" strike="noStrike" cap="none" baseline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Draw a hydropower plant    and label.</a:t>
            </a:r>
            <a:r>
              <a:rPr lang="en-US" sz="2600" b="1" i="0" u="none" strike="noStrike" cap="none" baseline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244475" y="5303025"/>
            <a:ext cx="8815800" cy="16113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</a:pPr>
            <a:endParaRPr sz="5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</a:pPr>
            <a:endParaRPr sz="5000" b="0" i="0" u="none" strike="noStrike" cap="none" baseline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Shape 10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22100" y="59325"/>
            <a:ext cx="6110399" cy="524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164100" y="5945500"/>
            <a:ext cx="8815800" cy="47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5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https://www.youtube.com/watch?v=wvxUZF4lvGw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Hydro power is…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Any technology that uses the kinetic energy of flowing and falling water to produced electricity.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Advantages 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We can use water flowing over dams, tidal flows, and ocean waves to generate electricity.</a:t>
            </a: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It has a high net energy yield. </a:t>
            </a: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Low cost electricity. </a:t>
            </a: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Large untapped potential. </a:t>
            </a: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Low air pollution and low emission of Co</a:t>
            </a:r>
            <a:r>
              <a:rPr lang="en-US" sz="1400" b="0" i="0" u="none" strike="noStrike" cap="none" baseline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Disadvantages 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Limited availability of suitable sites may limit the use of these energy sources.</a:t>
            </a: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Large land disturbance and displacement of people </a:t>
            </a: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High CH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4 </a:t>
            </a:r>
            <a:r>
              <a:rPr lang="en-US" sz="2600" b="0" i="0" u="none" strike="noStrike" cap="none" baseline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emissions from rapid biomass decay in shallow topical reservoirs </a:t>
            </a: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Disrupts downstream aquatic ecosystem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704098"/>
            <a:ext cx="8229600" cy="96389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we use it </a:t>
            </a:r>
            <a:endParaRPr lang="en-US" sz="5000" b="0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9225" y="3322075"/>
            <a:ext cx="6840749" cy="345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04800" y="1668149"/>
            <a:ext cx="8229600" cy="4381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leading renewable energy source, produces about 16% of the worlds electricity in 150 countries. </a:t>
            </a: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worlds top 4 consumers are China, Canada, Brazil, and the United States.</a:t>
            </a: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Font typeface="Noto Symbol"/>
              <a:buNone/>
            </a:pPr>
            <a:endParaRPr sz="2600" b="0" i="0" u="none" strike="noStrike" cap="none" baseline="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Some Facts…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80000"/>
              </a:lnSpc>
              <a:spcBef>
                <a:spcPts val="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Water is a renewable energy source due to the hydrologic or water cycle. 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44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Hydropower plants usually include dams across rivers to hold back water in reservoirs. 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44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stored 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water is released to flow through turbines, spinning generators to produce electricity. 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44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energy 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 the oceans’ waves and tides can be harnessed to produce electrical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power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44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Moving 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water is a safe, clean, and economical energy source. </a:t>
            </a:r>
          </a:p>
          <a:p>
            <a:pPr marL="0" marR="0" lvl="0" indent="0" algn="l" rtl="0">
              <a:lnSpc>
                <a:spcPct val="80000"/>
              </a:lnSpc>
              <a:spcBef>
                <a:spcPts val="440"/>
              </a:spcBef>
              <a:buNone/>
            </a:pPr>
            <a:endParaRPr sz="2200" b="0" i="0" u="none" strike="noStrike" cap="none" baseline="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</a:pPr>
            <a:r>
              <a:rPr lang="en-US" sz="4000" b="0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Energy consumption</a:t>
            </a:r>
            <a:endParaRPr sz="4000" b="0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Shape 1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3745" t="26938" r="26010" b="27953"/>
          <a:stretch/>
        </p:blipFill>
        <p:spPr>
          <a:xfrm>
            <a:off x="152400" y="1371600"/>
            <a:ext cx="8001000" cy="537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230</Words>
  <Application>Microsoft Office PowerPoint</Application>
  <PresentationFormat>On-screen Show (4:3)</PresentationFormat>
  <Paragraphs>37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Hydroelectric</vt:lpstr>
      <vt:lpstr>Bell ringer  </vt:lpstr>
      <vt:lpstr> </vt:lpstr>
      <vt:lpstr>Hydro power is…</vt:lpstr>
      <vt:lpstr>Advantages </vt:lpstr>
      <vt:lpstr>Disadvantages </vt:lpstr>
      <vt:lpstr>How we use it </vt:lpstr>
      <vt:lpstr>Some Facts…</vt:lpstr>
      <vt:lpstr>Energy consumption</vt:lpstr>
      <vt:lpstr>Energy 101: Hydropower </vt:lpstr>
      <vt:lpstr>Uses of Dams </vt:lpstr>
      <vt:lpstr>Ticket Out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Hydroelectric</dc:title>
  <dc:creator>Wright, Michele</dc:creator>
  <cp:lastModifiedBy>Wright, Michele</cp:lastModifiedBy>
  <cp:revision>2</cp:revision>
  <dcterms:modified xsi:type="dcterms:W3CDTF">2015-03-03T20:08:35Z</dcterms:modified>
</cp:coreProperties>
</file>