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3" r:id="rId2"/>
    <p:sldId id="279" r:id="rId3"/>
    <p:sldId id="290" r:id="rId4"/>
    <p:sldId id="282" r:id="rId5"/>
    <p:sldId id="281" r:id="rId6"/>
    <p:sldId id="291" r:id="rId7"/>
    <p:sldId id="294" r:id="rId8"/>
    <p:sldId id="286" r:id="rId9"/>
    <p:sldId id="284" r:id="rId10"/>
    <p:sldId id="287" r:id="rId11"/>
    <p:sldId id="295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  <a:srgbClr val="F0F0F0"/>
    <a:srgbClr val="EAEAEA"/>
    <a:srgbClr val="42123D"/>
    <a:srgbClr val="4B1546"/>
    <a:srgbClr val="591953"/>
    <a:srgbClr val="33CCFF"/>
    <a:srgbClr val="00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0" autoAdjust="0"/>
  </p:normalViewPr>
  <p:slideViewPr>
    <p:cSldViewPr>
      <p:cViewPr varScale="1">
        <p:scale>
          <a:sx n="70" d="100"/>
          <a:sy n="70" d="100"/>
        </p:scale>
        <p:origin x="-4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664BA6-2C3A-484F-8CFE-56B3E08DCC8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861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8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8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177C52-B64B-44C2-86F8-FD6EA26002D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FE9FA5-C364-4E11-B8EA-A3CA50B52C84}" type="slidenum">
              <a:rPr lang="en-US"/>
              <a:pPr/>
              <a:t>11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73246-4860-48EC-A23B-3A519F1D04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5922DD-6757-41E3-B898-1FF12DA1A9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5E9A0-AEA7-4B5F-842E-6740F27C7A7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DD8C75-389C-49DA-8EDF-B06126CEA0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C5E63F-3416-483C-A1B6-4CD35DC7CB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9C4344-C181-4DB0-9038-CE5991D0A8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46993-29F0-424E-A8F2-AB592B01C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754D75-EF9D-4F8F-BB28-ED20EF8887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1B476D-5670-442D-AFA4-E3FC7FCBD8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D2585-1432-4D3A-923F-126FB3EC5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159F28-A57B-4471-94F9-7FBA639081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38FCF8C-F427-4C61-B906-8DA853542ED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alkbored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903" name="Group 2463"/>
          <p:cNvGrpSpPr>
            <a:grpSpLocks/>
          </p:cNvGrpSpPr>
          <p:nvPr/>
        </p:nvGrpSpPr>
        <p:grpSpPr bwMode="auto">
          <a:xfrm>
            <a:off x="5029200" y="336550"/>
            <a:ext cx="1828800" cy="1544638"/>
            <a:chOff x="4194" y="434"/>
            <a:chExt cx="1266" cy="1117"/>
          </a:xfrm>
        </p:grpSpPr>
        <p:sp>
          <p:nvSpPr>
            <p:cNvPr id="63896" name="Freeform 2456"/>
            <p:cNvSpPr>
              <a:spLocks/>
            </p:cNvSpPr>
            <p:nvPr/>
          </p:nvSpPr>
          <p:spPr bwMode="auto">
            <a:xfrm>
              <a:off x="4560" y="816"/>
              <a:ext cx="788" cy="735"/>
            </a:xfrm>
            <a:custGeom>
              <a:avLst/>
              <a:gdLst/>
              <a:ahLst/>
              <a:cxnLst>
                <a:cxn ang="0">
                  <a:pos x="788" y="0"/>
                </a:cxn>
                <a:cxn ang="0">
                  <a:pos x="788" y="548"/>
                </a:cxn>
                <a:cxn ang="0">
                  <a:pos x="783" y="609"/>
                </a:cxn>
                <a:cxn ang="0">
                  <a:pos x="759" y="645"/>
                </a:cxn>
                <a:cxn ang="0">
                  <a:pos x="732" y="660"/>
                </a:cxn>
                <a:cxn ang="0">
                  <a:pos x="702" y="678"/>
                </a:cxn>
                <a:cxn ang="0">
                  <a:pos x="672" y="687"/>
                </a:cxn>
                <a:cxn ang="0">
                  <a:pos x="639" y="695"/>
                </a:cxn>
                <a:cxn ang="0">
                  <a:pos x="613" y="704"/>
                </a:cxn>
                <a:cxn ang="0">
                  <a:pos x="581" y="713"/>
                </a:cxn>
                <a:cxn ang="0">
                  <a:pos x="549" y="719"/>
                </a:cxn>
                <a:cxn ang="0">
                  <a:pos x="521" y="725"/>
                </a:cxn>
                <a:cxn ang="0">
                  <a:pos x="493" y="729"/>
                </a:cxn>
                <a:cxn ang="0">
                  <a:pos x="460" y="732"/>
                </a:cxn>
                <a:cxn ang="0">
                  <a:pos x="424" y="735"/>
                </a:cxn>
                <a:cxn ang="0">
                  <a:pos x="383" y="735"/>
                </a:cxn>
                <a:cxn ang="0">
                  <a:pos x="343" y="732"/>
                </a:cxn>
                <a:cxn ang="0">
                  <a:pos x="304" y="729"/>
                </a:cxn>
                <a:cxn ang="0">
                  <a:pos x="267" y="725"/>
                </a:cxn>
                <a:cxn ang="0">
                  <a:pos x="230" y="719"/>
                </a:cxn>
                <a:cxn ang="0">
                  <a:pos x="203" y="712"/>
                </a:cxn>
                <a:cxn ang="0">
                  <a:pos x="170" y="701"/>
                </a:cxn>
                <a:cxn ang="0">
                  <a:pos x="138" y="696"/>
                </a:cxn>
                <a:cxn ang="0">
                  <a:pos x="105" y="687"/>
                </a:cxn>
                <a:cxn ang="0">
                  <a:pos x="63" y="669"/>
                </a:cxn>
                <a:cxn ang="0">
                  <a:pos x="30" y="642"/>
                </a:cxn>
                <a:cxn ang="0">
                  <a:pos x="9" y="615"/>
                </a:cxn>
                <a:cxn ang="0">
                  <a:pos x="4" y="579"/>
                </a:cxn>
                <a:cxn ang="0">
                  <a:pos x="0" y="554"/>
                </a:cxn>
                <a:cxn ang="0">
                  <a:pos x="0" y="1"/>
                </a:cxn>
                <a:cxn ang="0">
                  <a:pos x="788" y="0"/>
                </a:cxn>
              </a:cxnLst>
              <a:rect l="0" t="0" r="r" b="b"/>
              <a:pathLst>
                <a:path w="788" h="735">
                  <a:moveTo>
                    <a:pt x="788" y="0"/>
                  </a:moveTo>
                  <a:lnTo>
                    <a:pt x="788" y="548"/>
                  </a:lnTo>
                  <a:lnTo>
                    <a:pt x="783" y="609"/>
                  </a:lnTo>
                  <a:lnTo>
                    <a:pt x="759" y="645"/>
                  </a:lnTo>
                  <a:lnTo>
                    <a:pt x="732" y="660"/>
                  </a:lnTo>
                  <a:lnTo>
                    <a:pt x="702" y="678"/>
                  </a:lnTo>
                  <a:lnTo>
                    <a:pt x="672" y="687"/>
                  </a:lnTo>
                  <a:lnTo>
                    <a:pt x="639" y="695"/>
                  </a:lnTo>
                  <a:lnTo>
                    <a:pt x="613" y="704"/>
                  </a:lnTo>
                  <a:lnTo>
                    <a:pt x="581" y="713"/>
                  </a:lnTo>
                  <a:lnTo>
                    <a:pt x="549" y="719"/>
                  </a:lnTo>
                  <a:lnTo>
                    <a:pt x="521" y="725"/>
                  </a:lnTo>
                  <a:lnTo>
                    <a:pt x="493" y="729"/>
                  </a:lnTo>
                  <a:lnTo>
                    <a:pt x="460" y="732"/>
                  </a:lnTo>
                  <a:lnTo>
                    <a:pt x="424" y="735"/>
                  </a:lnTo>
                  <a:lnTo>
                    <a:pt x="383" y="735"/>
                  </a:lnTo>
                  <a:lnTo>
                    <a:pt x="343" y="732"/>
                  </a:lnTo>
                  <a:lnTo>
                    <a:pt x="304" y="729"/>
                  </a:lnTo>
                  <a:lnTo>
                    <a:pt x="267" y="725"/>
                  </a:lnTo>
                  <a:lnTo>
                    <a:pt x="230" y="719"/>
                  </a:lnTo>
                  <a:lnTo>
                    <a:pt x="203" y="712"/>
                  </a:lnTo>
                  <a:lnTo>
                    <a:pt x="170" y="701"/>
                  </a:lnTo>
                  <a:lnTo>
                    <a:pt x="138" y="696"/>
                  </a:lnTo>
                  <a:lnTo>
                    <a:pt x="105" y="687"/>
                  </a:lnTo>
                  <a:lnTo>
                    <a:pt x="63" y="669"/>
                  </a:lnTo>
                  <a:lnTo>
                    <a:pt x="30" y="642"/>
                  </a:lnTo>
                  <a:lnTo>
                    <a:pt x="9" y="615"/>
                  </a:lnTo>
                  <a:lnTo>
                    <a:pt x="4" y="579"/>
                  </a:lnTo>
                  <a:lnTo>
                    <a:pt x="0" y="554"/>
                  </a:lnTo>
                  <a:lnTo>
                    <a:pt x="0" y="1"/>
                  </a:lnTo>
                  <a:lnTo>
                    <a:pt x="788" y="0"/>
                  </a:lnTo>
                  <a:close/>
                </a:path>
              </a:pathLst>
            </a:custGeom>
            <a:solidFill>
              <a:srgbClr val="33CCFF"/>
            </a:solidFill>
            <a:ln w="12700" cmpd="sng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3" name="Rectangle 2453"/>
            <p:cNvSpPr>
              <a:spLocks noChangeArrowheads="1"/>
            </p:cNvSpPr>
            <p:nvPr/>
          </p:nvSpPr>
          <p:spPr bwMode="auto">
            <a:xfrm flipH="1">
              <a:off x="4194" y="434"/>
              <a:ext cx="12" cy="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500">
                  <a:solidFill>
                    <a:srgbClr val="000000"/>
                  </a:solidFill>
                  <a:latin typeface="Arial" charset="0"/>
                </a:rPr>
                <a:t> </a:t>
              </a:r>
              <a:endParaRPr lang="en-US"/>
            </a:p>
          </p:txBody>
        </p:sp>
        <p:sp>
          <p:nvSpPr>
            <p:cNvPr id="63897" name="Oval 2457"/>
            <p:cNvSpPr>
              <a:spLocks noChangeArrowheads="1"/>
            </p:cNvSpPr>
            <p:nvPr/>
          </p:nvSpPr>
          <p:spPr bwMode="auto">
            <a:xfrm flipH="1">
              <a:off x="4557" y="720"/>
              <a:ext cx="788" cy="220"/>
            </a:xfrm>
            <a:prstGeom prst="ellipse">
              <a:avLst/>
            </a:prstGeom>
            <a:solidFill>
              <a:srgbClr val="00FFFF"/>
            </a:solid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895" name="Freeform 2455"/>
            <p:cNvSpPr>
              <a:spLocks/>
            </p:cNvSpPr>
            <p:nvPr/>
          </p:nvSpPr>
          <p:spPr bwMode="auto">
            <a:xfrm>
              <a:off x="4560" y="666"/>
              <a:ext cx="815" cy="882"/>
            </a:xfrm>
            <a:custGeom>
              <a:avLst/>
              <a:gdLst/>
              <a:ahLst/>
              <a:cxnLst>
                <a:cxn ang="0">
                  <a:pos x="787" y="138"/>
                </a:cxn>
                <a:cxn ang="0">
                  <a:pos x="787" y="741"/>
                </a:cxn>
                <a:cxn ang="0">
                  <a:pos x="781" y="765"/>
                </a:cxn>
                <a:cxn ang="0">
                  <a:pos x="774" y="779"/>
                </a:cxn>
                <a:cxn ang="0">
                  <a:pos x="764" y="793"/>
                </a:cxn>
                <a:cxn ang="0">
                  <a:pos x="752" y="800"/>
                </a:cxn>
                <a:cxn ang="0">
                  <a:pos x="735" y="815"/>
                </a:cxn>
                <a:cxn ang="0">
                  <a:pos x="715" y="824"/>
                </a:cxn>
                <a:cxn ang="0">
                  <a:pos x="694" y="833"/>
                </a:cxn>
                <a:cxn ang="0">
                  <a:pos x="667" y="842"/>
                </a:cxn>
                <a:cxn ang="0">
                  <a:pos x="641" y="852"/>
                </a:cxn>
                <a:cxn ang="0">
                  <a:pos x="614" y="858"/>
                </a:cxn>
                <a:cxn ang="0">
                  <a:pos x="582" y="865"/>
                </a:cxn>
                <a:cxn ang="0">
                  <a:pos x="551" y="871"/>
                </a:cxn>
                <a:cxn ang="0">
                  <a:pos x="521" y="875"/>
                </a:cxn>
                <a:cxn ang="0">
                  <a:pos x="493" y="878"/>
                </a:cxn>
                <a:cxn ang="0">
                  <a:pos x="460" y="881"/>
                </a:cxn>
                <a:cxn ang="0">
                  <a:pos x="425" y="882"/>
                </a:cxn>
                <a:cxn ang="0">
                  <a:pos x="385" y="882"/>
                </a:cxn>
                <a:cxn ang="0">
                  <a:pos x="344" y="881"/>
                </a:cxn>
                <a:cxn ang="0">
                  <a:pos x="306" y="878"/>
                </a:cxn>
                <a:cxn ang="0">
                  <a:pos x="269" y="875"/>
                </a:cxn>
                <a:cxn ang="0">
                  <a:pos x="232" y="870"/>
                </a:cxn>
                <a:cxn ang="0">
                  <a:pos x="205" y="865"/>
                </a:cxn>
                <a:cxn ang="0">
                  <a:pos x="170" y="857"/>
                </a:cxn>
                <a:cxn ang="0">
                  <a:pos x="143" y="850"/>
                </a:cxn>
                <a:cxn ang="0">
                  <a:pos x="118" y="842"/>
                </a:cxn>
                <a:cxn ang="0">
                  <a:pos x="92" y="833"/>
                </a:cxn>
                <a:cxn ang="0">
                  <a:pos x="69" y="824"/>
                </a:cxn>
                <a:cxn ang="0">
                  <a:pos x="52" y="815"/>
                </a:cxn>
                <a:cxn ang="0">
                  <a:pos x="35" y="800"/>
                </a:cxn>
                <a:cxn ang="0">
                  <a:pos x="24" y="791"/>
                </a:cxn>
                <a:cxn ang="0">
                  <a:pos x="13" y="781"/>
                </a:cxn>
                <a:cxn ang="0">
                  <a:pos x="3" y="763"/>
                </a:cxn>
                <a:cxn ang="0">
                  <a:pos x="0" y="744"/>
                </a:cxn>
                <a:cxn ang="0">
                  <a:pos x="0" y="26"/>
                </a:cxn>
                <a:cxn ang="0">
                  <a:pos x="32" y="41"/>
                </a:cxn>
                <a:cxn ang="0">
                  <a:pos x="78" y="57"/>
                </a:cxn>
                <a:cxn ang="0">
                  <a:pos x="127" y="70"/>
                </a:cxn>
                <a:cxn ang="0">
                  <a:pos x="181" y="82"/>
                </a:cxn>
                <a:cxn ang="0">
                  <a:pos x="235" y="89"/>
                </a:cxn>
                <a:cxn ang="0">
                  <a:pos x="294" y="95"/>
                </a:cxn>
                <a:cxn ang="0">
                  <a:pos x="355" y="98"/>
                </a:cxn>
                <a:cxn ang="0">
                  <a:pos x="418" y="98"/>
                </a:cxn>
                <a:cxn ang="0">
                  <a:pos x="484" y="96"/>
                </a:cxn>
                <a:cxn ang="0">
                  <a:pos x="545" y="88"/>
                </a:cxn>
                <a:cxn ang="0">
                  <a:pos x="611" y="79"/>
                </a:cxn>
                <a:cxn ang="0">
                  <a:pos x="672" y="63"/>
                </a:cxn>
                <a:cxn ang="0">
                  <a:pos x="722" y="49"/>
                </a:cxn>
                <a:cxn ang="0">
                  <a:pos x="749" y="37"/>
                </a:cxn>
                <a:cxn ang="0">
                  <a:pos x="771" y="24"/>
                </a:cxn>
                <a:cxn ang="0">
                  <a:pos x="815" y="0"/>
                </a:cxn>
                <a:cxn ang="0">
                  <a:pos x="787" y="138"/>
                </a:cxn>
              </a:cxnLst>
              <a:rect l="0" t="0" r="r" b="b"/>
              <a:pathLst>
                <a:path w="815" h="882">
                  <a:moveTo>
                    <a:pt x="787" y="138"/>
                  </a:moveTo>
                  <a:lnTo>
                    <a:pt x="787" y="741"/>
                  </a:lnTo>
                  <a:lnTo>
                    <a:pt x="781" y="765"/>
                  </a:lnTo>
                  <a:lnTo>
                    <a:pt x="774" y="779"/>
                  </a:lnTo>
                  <a:lnTo>
                    <a:pt x="764" y="793"/>
                  </a:lnTo>
                  <a:lnTo>
                    <a:pt x="752" y="800"/>
                  </a:lnTo>
                  <a:lnTo>
                    <a:pt x="735" y="815"/>
                  </a:lnTo>
                  <a:lnTo>
                    <a:pt x="715" y="824"/>
                  </a:lnTo>
                  <a:lnTo>
                    <a:pt x="694" y="833"/>
                  </a:lnTo>
                  <a:lnTo>
                    <a:pt x="667" y="842"/>
                  </a:lnTo>
                  <a:lnTo>
                    <a:pt x="641" y="852"/>
                  </a:lnTo>
                  <a:lnTo>
                    <a:pt x="614" y="858"/>
                  </a:lnTo>
                  <a:lnTo>
                    <a:pt x="582" y="865"/>
                  </a:lnTo>
                  <a:lnTo>
                    <a:pt x="551" y="871"/>
                  </a:lnTo>
                  <a:lnTo>
                    <a:pt x="521" y="875"/>
                  </a:lnTo>
                  <a:lnTo>
                    <a:pt x="493" y="878"/>
                  </a:lnTo>
                  <a:lnTo>
                    <a:pt x="460" y="881"/>
                  </a:lnTo>
                  <a:lnTo>
                    <a:pt x="425" y="882"/>
                  </a:lnTo>
                  <a:lnTo>
                    <a:pt x="385" y="882"/>
                  </a:lnTo>
                  <a:lnTo>
                    <a:pt x="344" y="881"/>
                  </a:lnTo>
                  <a:lnTo>
                    <a:pt x="306" y="878"/>
                  </a:lnTo>
                  <a:lnTo>
                    <a:pt x="269" y="875"/>
                  </a:lnTo>
                  <a:lnTo>
                    <a:pt x="232" y="870"/>
                  </a:lnTo>
                  <a:lnTo>
                    <a:pt x="205" y="865"/>
                  </a:lnTo>
                  <a:lnTo>
                    <a:pt x="170" y="857"/>
                  </a:lnTo>
                  <a:lnTo>
                    <a:pt x="143" y="850"/>
                  </a:lnTo>
                  <a:lnTo>
                    <a:pt x="118" y="842"/>
                  </a:lnTo>
                  <a:lnTo>
                    <a:pt x="92" y="833"/>
                  </a:lnTo>
                  <a:lnTo>
                    <a:pt x="69" y="824"/>
                  </a:lnTo>
                  <a:lnTo>
                    <a:pt x="52" y="815"/>
                  </a:lnTo>
                  <a:lnTo>
                    <a:pt x="35" y="800"/>
                  </a:lnTo>
                  <a:lnTo>
                    <a:pt x="24" y="791"/>
                  </a:lnTo>
                  <a:lnTo>
                    <a:pt x="13" y="781"/>
                  </a:lnTo>
                  <a:lnTo>
                    <a:pt x="3" y="763"/>
                  </a:lnTo>
                  <a:lnTo>
                    <a:pt x="0" y="744"/>
                  </a:lnTo>
                  <a:lnTo>
                    <a:pt x="0" y="26"/>
                  </a:lnTo>
                  <a:lnTo>
                    <a:pt x="32" y="41"/>
                  </a:lnTo>
                  <a:lnTo>
                    <a:pt x="78" y="57"/>
                  </a:lnTo>
                  <a:lnTo>
                    <a:pt x="127" y="70"/>
                  </a:lnTo>
                  <a:lnTo>
                    <a:pt x="181" y="82"/>
                  </a:lnTo>
                  <a:lnTo>
                    <a:pt x="235" y="89"/>
                  </a:lnTo>
                  <a:lnTo>
                    <a:pt x="294" y="95"/>
                  </a:lnTo>
                  <a:lnTo>
                    <a:pt x="355" y="98"/>
                  </a:lnTo>
                  <a:lnTo>
                    <a:pt x="418" y="98"/>
                  </a:lnTo>
                  <a:lnTo>
                    <a:pt x="484" y="96"/>
                  </a:lnTo>
                  <a:lnTo>
                    <a:pt x="545" y="88"/>
                  </a:lnTo>
                  <a:lnTo>
                    <a:pt x="611" y="79"/>
                  </a:lnTo>
                  <a:lnTo>
                    <a:pt x="672" y="63"/>
                  </a:lnTo>
                  <a:lnTo>
                    <a:pt x="722" y="49"/>
                  </a:lnTo>
                  <a:lnTo>
                    <a:pt x="749" y="37"/>
                  </a:lnTo>
                  <a:lnTo>
                    <a:pt x="771" y="24"/>
                  </a:lnTo>
                  <a:lnTo>
                    <a:pt x="815" y="0"/>
                  </a:lnTo>
                  <a:lnTo>
                    <a:pt x="787" y="138"/>
                  </a:ln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901" name="Freeform 2461"/>
            <p:cNvSpPr>
              <a:spLocks/>
            </p:cNvSpPr>
            <p:nvPr/>
          </p:nvSpPr>
          <p:spPr bwMode="auto">
            <a:xfrm>
              <a:off x="4512" y="477"/>
              <a:ext cx="948" cy="288"/>
            </a:xfrm>
            <a:custGeom>
              <a:avLst/>
              <a:gdLst/>
              <a:ahLst/>
              <a:cxnLst>
                <a:cxn ang="0">
                  <a:pos x="876" y="114"/>
                </a:cxn>
                <a:cxn ang="0">
                  <a:pos x="852" y="99"/>
                </a:cxn>
                <a:cxn ang="0">
                  <a:pos x="824" y="82"/>
                </a:cxn>
                <a:cxn ang="0">
                  <a:pos x="809" y="70"/>
                </a:cxn>
                <a:cxn ang="0">
                  <a:pos x="789" y="57"/>
                </a:cxn>
                <a:cxn ang="0">
                  <a:pos x="767" y="49"/>
                </a:cxn>
                <a:cxn ang="0">
                  <a:pos x="745" y="40"/>
                </a:cxn>
                <a:cxn ang="0">
                  <a:pos x="720" y="33"/>
                </a:cxn>
                <a:cxn ang="0">
                  <a:pos x="696" y="27"/>
                </a:cxn>
                <a:cxn ang="0">
                  <a:pos x="669" y="20"/>
                </a:cxn>
                <a:cxn ang="0">
                  <a:pos x="642" y="15"/>
                </a:cxn>
                <a:cxn ang="0">
                  <a:pos x="610" y="9"/>
                </a:cxn>
                <a:cxn ang="0">
                  <a:pos x="575" y="6"/>
                </a:cxn>
                <a:cxn ang="0">
                  <a:pos x="531" y="2"/>
                </a:cxn>
                <a:cxn ang="0">
                  <a:pos x="475" y="0"/>
                </a:cxn>
                <a:cxn ang="0">
                  <a:pos x="416" y="0"/>
                </a:cxn>
                <a:cxn ang="0">
                  <a:pos x="361" y="2"/>
                </a:cxn>
                <a:cxn ang="0">
                  <a:pos x="299" y="7"/>
                </a:cxn>
                <a:cxn ang="0">
                  <a:pos x="250" y="13"/>
                </a:cxn>
                <a:cxn ang="0">
                  <a:pos x="202" y="22"/>
                </a:cxn>
                <a:cxn ang="0">
                  <a:pos x="158" y="32"/>
                </a:cxn>
                <a:cxn ang="0">
                  <a:pos x="116" y="45"/>
                </a:cxn>
                <a:cxn ang="0">
                  <a:pos x="81" y="59"/>
                </a:cxn>
                <a:cxn ang="0">
                  <a:pos x="51" y="75"/>
                </a:cxn>
                <a:cxn ang="0">
                  <a:pos x="28" y="92"/>
                </a:cxn>
                <a:cxn ang="0">
                  <a:pos x="14" y="107"/>
                </a:cxn>
                <a:cxn ang="0">
                  <a:pos x="4" y="123"/>
                </a:cxn>
                <a:cxn ang="0">
                  <a:pos x="0" y="140"/>
                </a:cxn>
                <a:cxn ang="0">
                  <a:pos x="0" y="153"/>
                </a:cxn>
                <a:cxn ang="0">
                  <a:pos x="4" y="166"/>
                </a:cxn>
                <a:cxn ang="0">
                  <a:pos x="13" y="180"/>
                </a:cxn>
                <a:cxn ang="0">
                  <a:pos x="24" y="191"/>
                </a:cxn>
                <a:cxn ang="0">
                  <a:pos x="37" y="202"/>
                </a:cxn>
                <a:cxn ang="0">
                  <a:pos x="54" y="215"/>
                </a:cxn>
                <a:cxn ang="0">
                  <a:pos x="71" y="224"/>
                </a:cxn>
                <a:cxn ang="0">
                  <a:pos x="96" y="235"/>
                </a:cxn>
                <a:cxn ang="0">
                  <a:pos x="123" y="245"/>
                </a:cxn>
                <a:cxn ang="0">
                  <a:pos x="158" y="256"/>
                </a:cxn>
                <a:cxn ang="0">
                  <a:pos x="195" y="265"/>
                </a:cxn>
                <a:cxn ang="0">
                  <a:pos x="239" y="273"/>
                </a:cxn>
                <a:cxn ang="0">
                  <a:pos x="275" y="279"/>
                </a:cxn>
                <a:cxn ang="0">
                  <a:pos x="320" y="283"/>
                </a:cxn>
                <a:cxn ang="0">
                  <a:pos x="367" y="286"/>
                </a:cxn>
                <a:cxn ang="0">
                  <a:pos x="416" y="288"/>
                </a:cxn>
                <a:cxn ang="0">
                  <a:pos x="456" y="288"/>
                </a:cxn>
                <a:cxn ang="0">
                  <a:pos x="494" y="286"/>
                </a:cxn>
                <a:cxn ang="0">
                  <a:pos x="531" y="284"/>
                </a:cxn>
                <a:cxn ang="0">
                  <a:pos x="570" y="280"/>
                </a:cxn>
                <a:cxn ang="0">
                  <a:pos x="605" y="275"/>
                </a:cxn>
                <a:cxn ang="0">
                  <a:pos x="633" y="270"/>
                </a:cxn>
                <a:cxn ang="0">
                  <a:pos x="665" y="265"/>
                </a:cxn>
                <a:cxn ang="0">
                  <a:pos x="693" y="257"/>
                </a:cxn>
                <a:cxn ang="0">
                  <a:pos x="718" y="252"/>
                </a:cxn>
                <a:cxn ang="0">
                  <a:pos x="739" y="243"/>
                </a:cxn>
                <a:cxn ang="0">
                  <a:pos x="761" y="236"/>
                </a:cxn>
                <a:cxn ang="0">
                  <a:pos x="781" y="227"/>
                </a:cxn>
                <a:cxn ang="0">
                  <a:pos x="797" y="218"/>
                </a:cxn>
                <a:cxn ang="0">
                  <a:pos x="825" y="207"/>
                </a:cxn>
                <a:cxn ang="0">
                  <a:pos x="843" y="198"/>
                </a:cxn>
                <a:cxn ang="0">
                  <a:pos x="876" y="174"/>
                </a:cxn>
                <a:cxn ang="0">
                  <a:pos x="948" y="138"/>
                </a:cxn>
                <a:cxn ang="0">
                  <a:pos x="876" y="114"/>
                </a:cxn>
              </a:cxnLst>
              <a:rect l="0" t="0" r="r" b="b"/>
              <a:pathLst>
                <a:path w="948" h="288">
                  <a:moveTo>
                    <a:pt x="876" y="114"/>
                  </a:moveTo>
                  <a:cubicBezTo>
                    <a:pt x="828" y="96"/>
                    <a:pt x="861" y="104"/>
                    <a:pt x="852" y="99"/>
                  </a:cubicBezTo>
                  <a:lnTo>
                    <a:pt x="824" y="82"/>
                  </a:lnTo>
                  <a:lnTo>
                    <a:pt x="809" y="70"/>
                  </a:lnTo>
                  <a:lnTo>
                    <a:pt x="789" y="57"/>
                  </a:lnTo>
                  <a:lnTo>
                    <a:pt x="767" y="49"/>
                  </a:lnTo>
                  <a:lnTo>
                    <a:pt x="745" y="40"/>
                  </a:lnTo>
                  <a:lnTo>
                    <a:pt x="720" y="33"/>
                  </a:lnTo>
                  <a:lnTo>
                    <a:pt x="696" y="27"/>
                  </a:lnTo>
                  <a:lnTo>
                    <a:pt x="669" y="20"/>
                  </a:lnTo>
                  <a:lnTo>
                    <a:pt x="642" y="15"/>
                  </a:lnTo>
                  <a:lnTo>
                    <a:pt x="610" y="9"/>
                  </a:lnTo>
                  <a:lnTo>
                    <a:pt x="575" y="6"/>
                  </a:lnTo>
                  <a:lnTo>
                    <a:pt x="531" y="2"/>
                  </a:lnTo>
                  <a:lnTo>
                    <a:pt x="475" y="0"/>
                  </a:lnTo>
                  <a:lnTo>
                    <a:pt x="416" y="0"/>
                  </a:lnTo>
                  <a:lnTo>
                    <a:pt x="361" y="2"/>
                  </a:lnTo>
                  <a:lnTo>
                    <a:pt x="299" y="7"/>
                  </a:lnTo>
                  <a:lnTo>
                    <a:pt x="250" y="13"/>
                  </a:lnTo>
                  <a:lnTo>
                    <a:pt x="202" y="22"/>
                  </a:lnTo>
                  <a:lnTo>
                    <a:pt x="158" y="32"/>
                  </a:lnTo>
                  <a:lnTo>
                    <a:pt x="116" y="45"/>
                  </a:lnTo>
                  <a:lnTo>
                    <a:pt x="81" y="59"/>
                  </a:lnTo>
                  <a:lnTo>
                    <a:pt x="51" y="75"/>
                  </a:lnTo>
                  <a:lnTo>
                    <a:pt x="28" y="92"/>
                  </a:lnTo>
                  <a:lnTo>
                    <a:pt x="14" y="107"/>
                  </a:lnTo>
                  <a:lnTo>
                    <a:pt x="4" y="123"/>
                  </a:lnTo>
                  <a:lnTo>
                    <a:pt x="0" y="140"/>
                  </a:lnTo>
                  <a:lnTo>
                    <a:pt x="0" y="153"/>
                  </a:lnTo>
                  <a:lnTo>
                    <a:pt x="4" y="166"/>
                  </a:lnTo>
                  <a:lnTo>
                    <a:pt x="13" y="180"/>
                  </a:lnTo>
                  <a:lnTo>
                    <a:pt x="24" y="191"/>
                  </a:lnTo>
                  <a:lnTo>
                    <a:pt x="37" y="202"/>
                  </a:lnTo>
                  <a:lnTo>
                    <a:pt x="54" y="215"/>
                  </a:lnTo>
                  <a:lnTo>
                    <a:pt x="71" y="224"/>
                  </a:lnTo>
                  <a:lnTo>
                    <a:pt x="96" y="235"/>
                  </a:lnTo>
                  <a:lnTo>
                    <a:pt x="123" y="245"/>
                  </a:lnTo>
                  <a:lnTo>
                    <a:pt x="158" y="256"/>
                  </a:lnTo>
                  <a:lnTo>
                    <a:pt x="195" y="265"/>
                  </a:lnTo>
                  <a:lnTo>
                    <a:pt x="239" y="273"/>
                  </a:lnTo>
                  <a:lnTo>
                    <a:pt x="275" y="279"/>
                  </a:lnTo>
                  <a:lnTo>
                    <a:pt x="320" y="283"/>
                  </a:lnTo>
                  <a:lnTo>
                    <a:pt x="367" y="286"/>
                  </a:lnTo>
                  <a:lnTo>
                    <a:pt x="416" y="288"/>
                  </a:lnTo>
                  <a:lnTo>
                    <a:pt x="456" y="288"/>
                  </a:lnTo>
                  <a:lnTo>
                    <a:pt x="494" y="286"/>
                  </a:lnTo>
                  <a:lnTo>
                    <a:pt x="531" y="284"/>
                  </a:lnTo>
                  <a:lnTo>
                    <a:pt x="570" y="280"/>
                  </a:lnTo>
                  <a:lnTo>
                    <a:pt x="605" y="275"/>
                  </a:lnTo>
                  <a:lnTo>
                    <a:pt x="633" y="270"/>
                  </a:lnTo>
                  <a:lnTo>
                    <a:pt x="665" y="265"/>
                  </a:lnTo>
                  <a:lnTo>
                    <a:pt x="693" y="257"/>
                  </a:lnTo>
                  <a:lnTo>
                    <a:pt x="718" y="252"/>
                  </a:lnTo>
                  <a:lnTo>
                    <a:pt x="739" y="243"/>
                  </a:lnTo>
                  <a:lnTo>
                    <a:pt x="761" y="236"/>
                  </a:lnTo>
                  <a:lnTo>
                    <a:pt x="781" y="227"/>
                  </a:lnTo>
                  <a:lnTo>
                    <a:pt x="797" y="218"/>
                  </a:lnTo>
                  <a:lnTo>
                    <a:pt x="825" y="207"/>
                  </a:lnTo>
                  <a:lnTo>
                    <a:pt x="843" y="198"/>
                  </a:lnTo>
                  <a:lnTo>
                    <a:pt x="876" y="174"/>
                  </a:lnTo>
                  <a:lnTo>
                    <a:pt x="948" y="138"/>
                  </a:lnTo>
                  <a:cubicBezTo>
                    <a:pt x="948" y="128"/>
                    <a:pt x="924" y="132"/>
                    <a:pt x="876" y="114"/>
                  </a:cubicBezTo>
                  <a:close/>
                </a:path>
              </a:pathLst>
            </a:custGeom>
            <a:noFill/>
            <a:ln w="19050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490" name="Rectangle 2050"/>
          <p:cNvSpPr>
            <a:spLocks noGrp="1" noChangeArrowheads="1"/>
          </p:cNvSpPr>
          <p:nvPr>
            <p:ph type="ctrTitle"/>
          </p:nvPr>
        </p:nvSpPr>
        <p:spPr>
          <a:xfrm>
            <a:off x="152400" y="1066800"/>
            <a:ext cx="3352800" cy="2743200"/>
          </a:xfrm>
        </p:spPr>
        <p:txBody>
          <a:bodyPr/>
          <a:lstStyle/>
          <a:p>
            <a:r>
              <a:rPr lang="en-US" sz="6000">
                <a:latin typeface="Arial" charset="0"/>
              </a:rPr>
              <a:t>Making Molar Solutions</a:t>
            </a:r>
            <a:endParaRPr lang="en-US" sz="6000"/>
          </a:p>
        </p:txBody>
      </p:sp>
      <p:grpSp>
        <p:nvGrpSpPr>
          <p:cNvPr id="63491" name="Group 2051"/>
          <p:cNvGrpSpPr>
            <a:grpSpLocks/>
          </p:cNvGrpSpPr>
          <p:nvPr/>
        </p:nvGrpSpPr>
        <p:grpSpPr bwMode="auto">
          <a:xfrm>
            <a:off x="3575050" y="2971800"/>
            <a:ext cx="2003425" cy="3810000"/>
            <a:chOff x="2688" y="960"/>
            <a:chExt cx="1724" cy="3278"/>
          </a:xfrm>
        </p:grpSpPr>
        <p:sp>
          <p:nvSpPr>
            <p:cNvPr id="63492" name="Freeform 2052"/>
            <p:cNvSpPr>
              <a:spLocks/>
            </p:cNvSpPr>
            <p:nvPr/>
          </p:nvSpPr>
          <p:spPr bwMode="auto">
            <a:xfrm>
              <a:off x="2688" y="960"/>
              <a:ext cx="1724" cy="3278"/>
            </a:xfrm>
            <a:custGeom>
              <a:avLst/>
              <a:gdLst/>
              <a:ahLst/>
              <a:cxnLst>
                <a:cxn ang="0">
                  <a:pos x="65" y="1953"/>
                </a:cxn>
                <a:cxn ang="0">
                  <a:pos x="97" y="1669"/>
                </a:cxn>
                <a:cxn ang="0">
                  <a:pos x="102" y="1283"/>
                </a:cxn>
                <a:cxn ang="0">
                  <a:pos x="222" y="1093"/>
                </a:cxn>
                <a:cxn ang="0">
                  <a:pos x="350" y="1014"/>
                </a:cxn>
                <a:cxn ang="0">
                  <a:pos x="464" y="624"/>
                </a:cxn>
                <a:cxn ang="0">
                  <a:pos x="696" y="409"/>
                </a:cxn>
                <a:cxn ang="0">
                  <a:pos x="879" y="327"/>
                </a:cxn>
                <a:cxn ang="0">
                  <a:pos x="926" y="181"/>
                </a:cxn>
                <a:cxn ang="0">
                  <a:pos x="937" y="55"/>
                </a:cxn>
                <a:cxn ang="0">
                  <a:pos x="962" y="30"/>
                </a:cxn>
                <a:cxn ang="0">
                  <a:pos x="984" y="16"/>
                </a:cxn>
                <a:cxn ang="0">
                  <a:pos x="1654" y="0"/>
                </a:cxn>
                <a:cxn ang="0">
                  <a:pos x="2324" y="66"/>
                </a:cxn>
                <a:cxn ang="0">
                  <a:pos x="2353" y="244"/>
                </a:cxn>
                <a:cxn ang="0">
                  <a:pos x="2324" y="646"/>
                </a:cxn>
                <a:cxn ang="0">
                  <a:pos x="2323" y="737"/>
                </a:cxn>
                <a:cxn ang="0">
                  <a:pos x="2393" y="746"/>
                </a:cxn>
                <a:cxn ang="0">
                  <a:pos x="2549" y="910"/>
                </a:cxn>
                <a:cxn ang="0">
                  <a:pos x="2694" y="1125"/>
                </a:cxn>
                <a:cxn ang="0">
                  <a:pos x="2904" y="1507"/>
                </a:cxn>
                <a:cxn ang="0">
                  <a:pos x="2940" y="1652"/>
                </a:cxn>
                <a:cxn ang="0">
                  <a:pos x="3020" y="1792"/>
                </a:cxn>
                <a:cxn ang="0">
                  <a:pos x="3042" y="1981"/>
                </a:cxn>
                <a:cxn ang="0">
                  <a:pos x="2990" y="2218"/>
                </a:cxn>
                <a:cxn ang="0">
                  <a:pos x="2955" y="2449"/>
                </a:cxn>
                <a:cxn ang="0">
                  <a:pos x="2850" y="2781"/>
                </a:cxn>
                <a:cxn ang="0">
                  <a:pos x="2735" y="2969"/>
                </a:cxn>
                <a:cxn ang="0">
                  <a:pos x="2597" y="3140"/>
                </a:cxn>
                <a:cxn ang="0">
                  <a:pos x="2742" y="3798"/>
                </a:cxn>
                <a:cxn ang="0">
                  <a:pos x="3003" y="4228"/>
                </a:cxn>
                <a:cxn ang="0">
                  <a:pos x="3139" y="4485"/>
                </a:cxn>
                <a:cxn ang="0">
                  <a:pos x="3174" y="4975"/>
                </a:cxn>
                <a:cxn ang="0">
                  <a:pos x="3100" y="5483"/>
                </a:cxn>
                <a:cxn ang="0">
                  <a:pos x="2904" y="5888"/>
                </a:cxn>
                <a:cxn ang="0">
                  <a:pos x="2692" y="6096"/>
                </a:cxn>
                <a:cxn ang="0">
                  <a:pos x="2553" y="6229"/>
                </a:cxn>
                <a:cxn ang="0">
                  <a:pos x="2410" y="6243"/>
                </a:cxn>
                <a:cxn ang="0">
                  <a:pos x="1832" y="6273"/>
                </a:cxn>
                <a:cxn ang="0">
                  <a:pos x="1396" y="6272"/>
                </a:cxn>
                <a:cxn ang="0">
                  <a:pos x="1052" y="6262"/>
                </a:cxn>
                <a:cxn ang="0">
                  <a:pos x="994" y="6247"/>
                </a:cxn>
                <a:cxn ang="0">
                  <a:pos x="953" y="6239"/>
                </a:cxn>
                <a:cxn ang="0">
                  <a:pos x="760" y="6109"/>
                </a:cxn>
                <a:cxn ang="0">
                  <a:pos x="460" y="5725"/>
                </a:cxn>
                <a:cxn ang="0">
                  <a:pos x="193" y="5062"/>
                </a:cxn>
                <a:cxn ang="0">
                  <a:pos x="246" y="4627"/>
                </a:cxn>
                <a:cxn ang="0">
                  <a:pos x="343" y="4409"/>
                </a:cxn>
                <a:cxn ang="0">
                  <a:pos x="526" y="4070"/>
                </a:cxn>
                <a:cxn ang="0">
                  <a:pos x="621" y="3733"/>
                </a:cxn>
                <a:cxn ang="0">
                  <a:pos x="575" y="3488"/>
                </a:cxn>
                <a:cxn ang="0">
                  <a:pos x="449" y="3417"/>
                </a:cxn>
                <a:cxn ang="0">
                  <a:pos x="404" y="3251"/>
                </a:cxn>
                <a:cxn ang="0">
                  <a:pos x="355" y="3097"/>
                </a:cxn>
                <a:cxn ang="0">
                  <a:pos x="321" y="3057"/>
                </a:cxn>
                <a:cxn ang="0">
                  <a:pos x="281" y="2970"/>
                </a:cxn>
                <a:cxn ang="0">
                  <a:pos x="208" y="2877"/>
                </a:cxn>
                <a:cxn ang="0">
                  <a:pos x="148" y="2744"/>
                </a:cxn>
                <a:cxn ang="0">
                  <a:pos x="127" y="2530"/>
                </a:cxn>
                <a:cxn ang="0">
                  <a:pos x="12" y="2220"/>
                </a:cxn>
              </a:cxnLst>
              <a:rect l="0" t="0" r="r" b="b"/>
              <a:pathLst>
                <a:path w="3175" h="6274">
                  <a:moveTo>
                    <a:pt x="0" y="2152"/>
                  </a:moveTo>
                  <a:lnTo>
                    <a:pt x="11" y="2094"/>
                  </a:lnTo>
                  <a:lnTo>
                    <a:pt x="27" y="2043"/>
                  </a:lnTo>
                  <a:lnTo>
                    <a:pt x="45" y="1997"/>
                  </a:lnTo>
                  <a:lnTo>
                    <a:pt x="65" y="1953"/>
                  </a:lnTo>
                  <a:lnTo>
                    <a:pt x="81" y="1908"/>
                  </a:lnTo>
                  <a:lnTo>
                    <a:pt x="95" y="1861"/>
                  </a:lnTo>
                  <a:lnTo>
                    <a:pt x="101" y="1807"/>
                  </a:lnTo>
                  <a:lnTo>
                    <a:pt x="99" y="1747"/>
                  </a:lnTo>
                  <a:lnTo>
                    <a:pt x="97" y="1669"/>
                  </a:lnTo>
                  <a:lnTo>
                    <a:pt x="95" y="1591"/>
                  </a:lnTo>
                  <a:lnTo>
                    <a:pt x="91" y="1512"/>
                  </a:lnTo>
                  <a:lnTo>
                    <a:pt x="91" y="1436"/>
                  </a:lnTo>
                  <a:lnTo>
                    <a:pt x="93" y="1358"/>
                  </a:lnTo>
                  <a:lnTo>
                    <a:pt x="102" y="1283"/>
                  </a:lnTo>
                  <a:lnTo>
                    <a:pt x="118" y="1207"/>
                  </a:lnTo>
                  <a:lnTo>
                    <a:pt x="142" y="1134"/>
                  </a:lnTo>
                  <a:lnTo>
                    <a:pt x="167" y="1123"/>
                  </a:lnTo>
                  <a:lnTo>
                    <a:pt x="194" y="1110"/>
                  </a:lnTo>
                  <a:lnTo>
                    <a:pt x="222" y="1093"/>
                  </a:lnTo>
                  <a:lnTo>
                    <a:pt x="250" y="1077"/>
                  </a:lnTo>
                  <a:lnTo>
                    <a:pt x="277" y="1059"/>
                  </a:lnTo>
                  <a:lnTo>
                    <a:pt x="303" y="1042"/>
                  </a:lnTo>
                  <a:lnTo>
                    <a:pt x="328" y="1026"/>
                  </a:lnTo>
                  <a:lnTo>
                    <a:pt x="350" y="1014"/>
                  </a:lnTo>
                  <a:lnTo>
                    <a:pt x="378" y="940"/>
                  </a:lnTo>
                  <a:lnTo>
                    <a:pt x="399" y="861"/>
                  </a:lnTo>
                  <a:lnTo>
                    <a:pt x="417" y="779"/>
                  </a:lnTo>
                  <a:lnTo>
                    <a:pt x="438" y="700"/>
                  </a:lnTo>
                  <a:lnTo>
                    <a:pt x="464" y="624"/>
                  </a:lnTo>
                  <a:lnTo>
                    <a:pt x="501" y="556"/>
                  </a:lnTo>
                  <a:lnTo>
                    <a:pt x="553" y="497"/>
                  </a:lnTo>
                  <a:lnTo>
                    <a:pt x="625" y="454"/>
                  </a:lnTo>
                  <a:lnTo>
                    <a:pt x="660" y="430"/>
                  </a:lnTo>
                  <a:lnTo>
                    <a:pt x="696" y="409"/>
                  </a:lnTo>
                  <a:lnTo>
                    <a:pt x="732" y="390"/>
                  </a:lnTo>
                  <a:lnTo>
                    <a:pt x="768" y="374"/>
                  </a:lnTo>
                  <a:lnTo>
                    <a:pt x="804" y="357"/>
                  </a:lnTo>
                  <a:lnTo>
                    <a:pt x="841" y="343"/>
                  </a:lnTo>
                  <a:lnTo>
                    <a:pt x="879" y="327"/>
                  </a:lnTo>
                  <a:lnTo>
                    <a:pt x="920" y="312"/>
                  </a:lnTo>
                  <a:lnTo>
                    <a:pt x="920" y="278"/>
                  </a:lnTo>
                  <a:lnTo>
                    <a:pt x="922" y="245"/>
                  </a:lnTo>
                  <a:lnTo>
                    <a:pt x="923" y="213"/>
                  </a:lnTo>
                  <a:lnTo>
                    <a:pt x="926" y="181"/>
                  </a:lnTo>
                  <a:lnTo>
                    <a:pt x="927" y="150"/>
                  </a:lnTo>
                  <a:lnTo>
                    <a:pt x="929" y="119"/>
                  </a:lnTo>
                  <a:lnTo>
                    <a:pt x="930" y="88"/>
                  </a:lnTo>
                  <a:lnTo>
                    <a:pt x="931" y="60"/>
                  </a:lnTo>
                  <a:lnTo>
                    <a:pt x="937" y="55"/>
                  </a:lnTo>
                  <a:lnTo>
                    <a:pt x="944" y="51"/>
                  </a:lnTo>
                  <a:lnTo>
                    <a:pt x="948" y="46"/>
                  </a:lnTo>
                  <a:lnTo>
                    <a:pt x="953" y="42"/>
                  </a:lnTo>
                  <a:lnTo>
                    <a:pt x="957" y="35"/>
                  </a:lnTo>
                  <a:lnTo>
                    <a:pt x="962" y="30"/>
                  </a:lnTo>
                  <a:lnTo>
                    <a:pt x="967" y="22"/>
                  </a:lnTo>
                  <a:lnTo>
                    <a:pt x="976" y="16"/>
                  </a:lnTo>
                  <a:lnTo>
                    <a:pt x="977" y="16"/>
                  </a:lnTo>
                  <a:lnTo>
                    <a:pt x="981" y="16"/>
                  </a:lnTo>
                  <a:lnTo>
                    <a:pt x="984" y="16"/>
                  </a:lnTo>
                  <a:lnTo>
                    <a:pt x="986" y="16"/>
                  </a:lnTo>
                  <a:lnTo>
                    <a:pt x="1046" y="13"/>
                  </a:lnTo>
                  <a:lnTo>
                    <a:pt x="1197" y="9"/>
                  </a:lnTo>
                  <a:lnTo>
                    <a:pt x="1409" y="2"/>
                  </a:lnTo>
                  <a:lnTo>
                    <a:pt x="1654" y="0"/>
                  </a:lnTo>
                  <a:lnTo>
                    <a:pt x="1897" y="1"/>
                  </a:lnTo>
                  <a:lnTo>
                    <a:pt x="2111" y="11"/>
                  </a:lnTo>
                  <a:lnTo>
                    <a:pt x="2263" y="29"/>
                  </a:lnTo>
                  <a:lnTo>
                    <a:pt x="2323" y="60"/>
                  </a:lnTo>
                  <a:lnTo>
                    <a:pt x="2324" y="66"/>
                  </a:lnTo>
                  <a:lnTo>
                    <a:pt x="2330" y="70"/>
                  </a:lnTo>
                  <a:lnTo>
                    <a:pt x="2336" y="74"/>
                  </a:lnTo>
                  <a:lnTo>
                    <a:pt x="2346" y="82"/>
                  </a:lnTo>
                  <a:lnTo>
                    <a:pt x="2349" y="162"/>
                  </a:lnTo>
                  <a:lnTo>
                    <a:pt x="2353" y="244"/>
                  </a:lnTo>
                  <a:lnTo>
                    <a:pt x="2355" y="325"/>
                  </a:lnTo>
                  <a:lnTo>
                    <a:pt x="2356" y="405"/>
                  </a:lnTo>
                  <a:lnTo>
                    <a:pt x="2351" y="485"/>
                  </a:lnTo>
                  <a:lnTo>
                    <a:pt x="2341" y="565"/>
                  </a:lnTo>
                  <a:lnTo>
                    <a:pt x="2324" y="646"/>
                  </a:lnTo>
                  <a:lnTo>
                    <a:pt x="2301" y="729"/>
                  </a:lnTo>
                  <a:lnTo>
                    <a:pt x="2307" y="731"/>
                  </a:lnTo>
                  <a:lnTo>
                    <a:pt x="2314" y="734"/>
                  </a:lnTo>
                  <a:lnTo>
                    <a:pt x="2318" y="735"/>
                  </a:lnTo>
                  <a:lnTo>
                    <a:pt x="2323" y="737"/>
                  </a:lnTo>
                  <a:lnTo>
                    <a:pt x="2326" y="737"/>
                  </a:lnTo>
                  <a:lnTo>
                    <a:pt x="2332" y="738"/>
                  </a:lnTo>
                  <a:lnTo>
                    <a:pt x="2337" y="738"/>
                  </a:lnTo>
                  <a:lnTo>
                    <a:pt x="2346" y="739"/>
                  </a:lnTo>
                  <a:lnTo>
                    <a:pt x="2393" y="746"/>
                  </a:lnTo>
                  <a:lnTo>
                    <a:pt x="2434" y="766"/>
                  </a:lnTo>
                  <a:lnTo>
                    <a:pt x="2466" y="794"/>
                  </a:lnTo>
                  <a:lnTo>
                    <a:pt x="2497" y="830"/>
                  </a:lnTo>
                  <a:lnTo>
                    <a:pt x="2523" y="870"/>
                  </a:lnTo>
                  <a:lnTo>
                    <a:pt x="2549" y="910"/>
                  </a:lnTo>
                  <a:lnTo>
                    <a:pt x="2577" y="947"/>
                  </a:lnTo>
                  <a:lnTo>
                    <a:pt x="2608" y="981"/>
                  </a:lnTo>
                  <a:lnTo>
                    <a:pt x="2620" y="1000"/>
                  </a:lnTo>
                  <a:lnTo>
                    <a:pt x="2651" y="1051"/>
                  </a:lnTo>
                  <a:lnTo>
                    <a:pt x="2694" y="1125"/>
                  </a:lnTo>
                  <a:lnTo>
                    <a:pt x="2747" y="1214"/>
                  </a:lnTo>
                  <a:lnTo>
                    <a:pt x="2799" y="1305"/>
                  </a:lnTo>
                  <a:lnTo>
                    <a:pt x="2848" y="1391"/>
                  </a:lnTo>
                  <a:lnTo>
                    <a:pt x="2884" y="1461"/>
                  </a:lnTo>
                  <a:lnTo>
                    <a:pt x="2904" y="1507"/>
                  </a:lnTo>
                  <a:lnTo>
                    <a:pt x="2920" y="1538"/>
                  </a:lnTo>
                  <a:lnTo>
                    <a:pt x="2930" y="1569"/>
                  </a:lnTo>
                  <a:lnTo>
                    <a:pt x="2935" y="1598"/>
                  </a:lnTo>
                  <a:lnTo>
                    <a:pt x="2939" y="1627"/>
                  </a:lnTo>
                  <a:lnTo>
                    <a:pt x="2940" y="1652"/>
                  </a:lnTo>
                  <a:lnTo>
                    <a:pt x="2942" y="1675"/>
                  </a:lnTo>
                  <a:lnTo>
                    <a:pt x="2948" y="1696"/>
                  </a:lnTo>
                  <a:lnTo>
                    <a:pt x="2958" y="1715"/>
                  </a:lnTo>
                  <a:lnTo>
                    <a:pt x="2993" y="1757"/>
                  </a:lnTo>
                  <a:lnTo>
                    <a:pt x="3020" y="1792"/>
                  </a:lnTo>
                  <a:lnTo>
                    <a:pt x="3036" y="1821"/>
                  </a:lnTo>
                  <a:lnTo>
                    <a:pt x="3046" y="1851"/>
                  </a:lnTo>
                  <a:lnTo>
                    <a:pt x="3049" y="1884"/>
                  </a:lnTo>
                  <a:lnTo>
                    <a:pt x="3047" y="1927"/>
                  </a:lnTo>
                  <a:lnTo>
                    <a:pt x="3042" y="1981"/>
                  </a:lnTo>
                  <a:lnTo>
                    <a:pt x="3036" y="2054"/>
                  </a:lnTo>
                  <a:lnTo>
                    <a:pt x="3025" y="2094"/>
                  </a:lnTo>
                  <a:lnTo>
                    <a:pt x="3015" y="2136"/>
                  </a:lnTo>
                  <a:lnTo>
                    <a:pt x="3002" y="2177"/>
                  </a:lnTo>
                  <a:lnTo>
                    <a:pt x="2990" y="2218"/>
                  </a:lnTo>
                  <a:lnTo>
                    <a:pt x="2975" y="2260"/>
                  </a:lnTo>
                  <a:lnTo>
                    <a:pt x="2963" y="2301"/>
                  </a:lnTo>
                  <a:lnTo>
                    <a:pt x="2949" y="2342"/>
                  </a:lnTo>
                  <a:lnTo>
                    <a:pt x="2937" y="2384"/>
                  </a:lnTo>
                  <a:lnTo>
                    <a:pt x="2955" y="2449"/>
                  </a:lnTo>
                  <a:lnTo>
                    <a:pt x="2955" y="2518"/>
                  </a:lnTo>
                  <a:lnTo>
                    <a:pt x="2940" y="2586"/>
                  </a:lnTo>
                  <a:lnTo>
                    <a:pt x="2917" y="2655"/>
                  </a:lnTo>
                  <a:lnTo>
                    <a:pt x="2885" y="2720"/>
                  </a:lnTo>
                  <a:lnTo>
                    <a:pt x="2850" y="2781"/>
                  </a:lnTo>
                  <a:lnTo>
                    <a:pt x="2814" y="2837"/>
                  </a:lnTo>
                  <a:lnTo>
                    <a:pt x="2783" y="2887"/>
                  </a:lnTo>
                  <a:lnTo>
                    <a:pt x="2776" y="2904"/>
                  </a:lnTo>
                  <a:lnTo>
                    <a:pt x="2760" y="2933"/>
                  </a:lnTo>
                  <a:lnTo>
                    <a:pt x="2735" y="2969"/>
                  </a:lnTo>
                  <a:lnTo>
                    <a:pt x="2706" y="3008"/>
                  </a:lnTo>
                  <a:lnTo>
                    <a:pt x="2674" y="3047"/>
                  </a:lnTo>
                  <a:lnTo>
                    <a:pt x="2645" y="3085"/>
                  </a:lnTo>
                  <a:lnTo>
                    <a:pt x="2617" y="3116"/>
                  </a:lnTo>
                  <a:lnTo>
                    <a:pt x="2597" y="3140"/>
                  </a:lnTo>
                  <a:lnTo>
                    <a:pt x="2580" y="3237"/>
                  </a:lnTo>
                  <a:lnTo>
                    <a:pt x="2592" y="3362"/>
                  </a:lnTo>
                  <a:lnTo>
                    <a:pt x="2625" y="3503"/>
                  </a:lnTo>
                  <a:lnTo>
                    <a:pt x="2678" y="3653"/>
                  </a:lnTo>
                  <a:lnTo>
                    <a:pt x="2742" y="3798"/>
                  </a:lnTo>
                  <a:lnTo>
                    <a:pt x="2815" y="3932"/>
                  </a:lnTo>
                  <a:lnTo>
                    <a:pt x="2888" y="4044"/>
                  </a:lnTo>
                  <a:lnTo>
                    <a:pt x="2958" y="4126"/>
                  </a:lnTo>
                  <a:lnTo>
                    <a:pt x="2977" y="4176"/>
                  </a:lnTo>
                  <a:lnTo>
                    <a:pt x="3003" y="4228"/>
                  </a:lnTo>
                  <a:lnTo>
                    <a:pt x="3030" y="4278"/>
                  </a:lnTo>
                  <a:lnTo>
                    <a:pt x="3061" y="4329"/>
                  </a:lnTo>
                  <a:lnTo>
                    <a:pt x="3089" y="4379"/>
                  </a:lnTo>
                  <a:lnTo>
                    <a:pt x="3116" y="4431"/>
                  </a:lnTo>
                  <a:lnTo>
                    <a:pt x="3139" y="4485"/>
                  </a:lnTo>
                  <a:lnTo>
                    <a:pt x="3156" y="4542"/>
                  </a:lnTo>
                  <a:lnTo>
                    <a:pt x="3165" y="4648"/>
                  </a:lnTo>
                  <a:lnTo>
                    <a:pt x="3173" y="4756"/>
                  </a:lnTo>
                  <a:lnTo>
                    <a:pt x="3175" y="4866"/>
                  </a:lnTo>
                  <a:lnTo>
                    <a:pt x="3174" y="4975"/>
                  </a:lnTo>
                  <a:lnTo>
                    <a:pt x="3168" y="5083"/>
                  </a:lnTo>
                  <a:lnTo>
                    <a:pt x="3160" y="5192"/>
                  </a:lnTo>
                  <a:lnTo>
                    <a:pt x="3148" y="5299"/>
                  </a:lnTo>
                  <a:lnTo>
                    <a:pt x="3134" y="5407"/>
                  </a:lnTo>
                  <a:lnTo>
                    <a:pt x="3100" y="5483"/>
                  </a:lnTo>
                  <a:lnTo>
                    <a:pt x="3068" y="5564"/>
                  </a:lnTo>
                  <a:lnTo>
                    <a:pt x="3033" y="5646"/>
                  </a:lnTo>
                  <a:lnTo>
                    <a:pt x="2995" y="5730"/>
                  </a:lnTo>
                  <a:lnTo>
                    <a:pt x="2953" y="5810"/>
                  </a:lnTo>
                  <a:lnTo>
                    <a:pt x="2904" y="5888"/>
                  </a:lnTo>
                  <a:lnTo>
                    <a:pt x="2848" y="5958"/>
                  </a:lnTo>
                  <a:lnTo>
                    <a:pt x="2783" y="6021"/>
                  </a:lnTo>
                  <a:lnTo>
                    <a:pt x="2756" y="6046"/>
                  </a:lnTo>
                  <a:lnTo>
                    <a:pt x="2725" y="6070"/>
                  </a:lnTo>
                  <a:lnTo>
                    <a:pt x="2692" y="6096"/>
                  </a:lnTo>
                  <a:lnTo>
                    <a:pt x="2659" y="6121"/>
                  </a:lnTo>
                  <a:lnTo>
                    <a:pt x="2627" y="6146"/>
                  </a:lnTo>
                  <a:lnTo>
                    <a:pt x="2598" y="6173"/>
                  </a:lnTo>
                  <a:lnTo>
                    <a:pt x="2572" y="6200"/>
                  </a:lnTo>
                  <a:lnTo>
                    <a:pt x="2553" y="6229"/>
                  </a:lnTo>
                  <a:lnTo>
                    <a:pt x="2545" y="6229"/>
                  </a:lnTo>
                  <a:lnTo>
                    <a:pt x="2536" y="6229"/>
                  </a:lnTo>
                  <a:lnTo>
                    <a:pt x="2528" y="6229"/>
                  </a:lnTo>
                  <a:lnTo>
                    <a:pt x="2520" y="6229"/>
                  </a:lnTo>
                  <a:lnTo>
                    <a:pt x="2410" y="6243"/>
                  </a:lnTo>
                  <a:lnTo>
                    <a:pt x="2298" y="6255"/>
                  </a:lnTo>
                  <a:lnTo>
                    <a:pt x="2181" y="6261"/>
                  </a:lnTo>
                  <a:lnTo>
                    <a:pt x="2066" y="6267"/>
                  </a:lnTo>
                  <a:lnTo>
                    <a:pt x="1948" y="6270"/>
                  </a:lnTo>
                  <a:lnTo>
                    <a:pt x="1832" y="6273"/>
                  </a:lnTo>
                  <a:lnTo>
                    <a:pt x="1719" y="6273"/>
                  </a:lnTo>
                  <a:lnTo>
                    <a:pt x="1611" y="6274"/>
                  </a:lnTo>
                  <a:lnTo>
                    <a:pt x="1537" y="6273"/>
                  </a:lnTo>
                  <a:lnTo>
                    <a:pt x="1465" y="6273"/>
                  </a:lnTo>
                  <a:lnTo>
                    <a:pt x="1396" y="6272"/>
                  </a:lnTo>
                  <a:lnTo>
                    <a:pt x="1327" y="6272"/>
                  </a:lnTo>
                  <a:lnTo>
                    <a:pt x="1258" y="6269"/>
                  </a:lnTo>
                  <a:lnTo>
                    <a:pt x="1190" y="6268"/>
                  </a:lnTo>
                  <a:lnTo>
                    <a:pt x="1121" y="6265"/>
                  </a:lnTo>
                  <a:lnTo>
                    <a:pt x="1052" y="6262"/>
                  </a:lnTo>
                  <a:lnTo>
                    <a:pt x="1039" y="6260"/>
                  </a:lnTo>
                  <a:lnTo>
                    <a:pt x="1028" y="6258"/>
                  </a:lnTo>
                  <a:lnTo>
                    <a:pt x="1017" y="6255"/>
                  </a:lnTo>
                  <a:lnTo>
                    <a:pt x="1006" y="6251"/>
                  </a:lnTo>
                  <a:lnTo>
                    <a:pt x="994" y="6247"/>
                  </a:lnTo>
                  <a:lnTo>
                    <a:pt x="982" y="6244"/>
                  </a:lnTo>
                  <a:lnTo>
                    <a:pt x="968" y="6241"/>
                  </a:lnTo>
                  <a:lnTo>
                    <a:pt x="953" y="6241"/>
                  </a:lnTo>
                  <a:lnTo>
                    <a:pt x="953" y="6240"/>
                  </a:lnTo>
                  <a:lnTo>
                    <a:pt x="953" y="6239"/>
                  </a:lnTo>
                  <a:lnTo>
                    <a:pt x="953" y="6235"/>
                  </a:lnTo>
                  <a:lnTo>
                    <a:pt x="953" y="6229"/>
                  </a:lnTo>
                  <a:lnTo>
                    <a:pt x="899" y="6220"/>
                  </a:lnTo>
                  <a:lnTo>
                    <a:pt x="834" y="6177"/>
                  </a:lnTo>
                  <a:lnTo>
                    <a:pt x="760" y="6109"/>
                  </a:lnTo>
                  <a:lnTo>
                    <a:pt x="686" y="6027"/>
                  </a:lnTo>
                  <a:lnTo>
                    <a:pt x="612" y="5936"/>
                  </a:lnTo>
                  <a:lnTo>
                    <a:pt x="547" y="5850"/>
                  </a:lnTo>
                  <a:lnTo>
                    <a:pt x="494" y="5776"/>
                  </a:lnTo>
                  <a:lnTo>
                    <a:pt x="460" y="5725"/>
                  </a:lnTo>
                  <a:lnTo>
                    <a:pt x="382" y="5599"/>
                  </a:lnTo>
                  <a:lnTo>
                    <a:pt x="314" y="5470"/>
                  </a:lnTo>
                  <a:lnTo>
                    <a:pt x="258" y="5337"/>
                  </a:lnTo>
                  <a:lnTo>
                    <a:pt x="219" y="5202"/>
                  </a:lnTo>
                  <a:lnTo>
                    <a:pt x="193" y="5062"/>
                  </a:lnTo>
                  <a:lnTo>
                    <a:pt x="188" y="4920"/>
                  </a:lnTo>
                  <a:lnTo>
                    <a:pt x="203" y="4776"/>
                  </a:lnTo>
                  <a:lnTo>
                    <a:pt x="241" y="4629"/>
                  </a:lnTo>
                  <a:lnTo>
                    <a:pt x="242" y="4628"/>
                  </a:lnTo>
                  <a:lnTo>
                    <a:pt x="246" y="4627"/>
                  </a:lnTo>
                  <a:lnTo>
                    <a:pt x="249" y="4624"/>
                  </a:lnTo>
                  <a:lnTo>
                    <a:pt x="251" y="4619"/>
                  </a:lnTo>
                  <a:lnTo>
                    <a:pt x="280" y="4549"/>
                  </a:lnTo>
                  <a:lnTo>
                    <a:pt x="311" y="4479"/>
                  </a:lnTo>
                  <a:lnTo>
                    <a:pt x="343" y="4409"/>
                  </a:lnTo>
                  <a:lnTo>
                    <a:pt x="377" y="4340"/>
                  </a:lnTo>
                  <a:lnTo>
                    <a:pt x="410" y="4271"/>
                  </a:lnTo>
                  <a:lnTo>
                    <a:pt x="448" y="4203"/>
                  </a:lnTo>
                  <a:lnTo>
                    <a:pt x="485" y="4136"/>
                  </a:lnTo>
                  <a:lnTo>
                    <a:pt x="526" y="4070"/>
                  </a:lnTo>
                  <a:lnTo>
                    <a:pt x="549" y="4007"/>
                  </a:lnTo>
                  <a:lnTo>
                    <a:pt x="572" y="3941"/>
                  </a:lnTo>
                  <a:lnTo>
                    <a:pt x="591" y="3873"/>
                  </a:lnTo>
                  <a:lnTo>
                    <a:pt x="609" y="3804"/>
                  </a:lnTo>
                  <a:lnTo>
                    <a:pt x="621" y="3733"/>
                  </a:lnTo>
                  <a:lnTo>
                    <a:pt x="631" y="3663"/>
                  </a:lnTo>
                  <a:lnTo>
                    <a:pt x="635" y="3592"/>
                  </a:lnTo>
                  <a:lnTo>
                    <a:pt x="635" y="3522"/>
                  </a:lnTo>
                  <a:lnTo>
                    <a:pt x="605" y="3501"/>
                  </a:lnTo>
                  <a:lnTo>
                    <a:pt x="575" y="3488"/>
                  </a:lnTo>
                  <a:lnTo>
                    <a:pt x="543" y="3480"/>
                  </a:lnTo>
                  <a:lnTo>
                    <a:pt x="515" y="3471"/>
                  </a:lnTo>
                  <a:lnTo>
                    <a:pt x="489" y="3460"/>
                  </a:lnTo>
                  <a:lnTo>
                    <a:pt x="467" y="3444"/>
                  </a:lnTo>
                  <a:lnTo>
                    <a:pt x="449" y="3417"/>
                  </a:lnTo>
                  <a:lnTo>
                    <a:pt x="438" y="3380"/>
                  </a:lnTo>
                  <a:lnTo>
                    <a:pt x="421" y="3349"/>
                  </a:lnTo>
                  <a:lnTo>
                    <a:pt x="412" y="3319"/>
                  </a:lnTo>
                  <a:lnTo>
                    <a:pt x="406" y="3285"/>
                  </a:lnTo>
                  <a:lnTo>
                    <a:pt x="404" y="3251"/>
                  </a:lnTo>
                  <a:lnTo>
                    <a:pt x="400" y="3215"/>
                  </a:lnTo>
                  <a:lnTo>
                    <a:pt x="394" y="3180"/>
                  </a:lnTo>
                  <a:lnTo>
                    <a:pt x="381" y="3143"/>
                  </a:lnTo>
                  <a:lnTo>
                    <a:pt x="362" y="3107"/>
                  </a:lnTo>
                  <a:lnTo>
                    <a:pt x="355" y="3097"/>
                  </a:lnTo>
                  <a:lnTo>
                    <a:pt x="350" y="3090"/>
                  </a:lnTo>
                  <a:lnTo>
                    <a:pt x="344" y="3080"/>
                  </a:lnTo>
                  <a:lnTo>
                    <a:pt x="337" y="3073"/>
                  </a:lnTo>
                  <a:lnTo>
                    <a:pt x="329" y="3064"/>
                  </a:lnTo>
                  <a:lnTo>
                    <a:pt x="321" y="3057"/>
                  </a:lnTo>
                  <a:lnTo>
                    <a:pt x="314" y="3048"/>
                  </a:lnTo>
                  <a:lnTo>
                    <a:pt x="307" y="3041"/>
                  </a:lnTo>
                  <a:lnTo>
                    <a:pt x="300" y="3016"/>
                  </a:lnTo>
                  <a:lnTo>
                    <a:pt x="293" y="2993"/>
                  </a:lnTo>
                  <a:lnTo>
                    <a:pt x="281" y="2970"/>
                  </a:lnTo>
                  <a:lnTo>
                    <a:pt x="269" y="2950"/>
                  </a:lnTo>
                  <a:lnTo>
                    <a:pt x="255" y="2929"/>
                  </a:lnTo>
                  <a:lnTo>
                    <a:pt x="240" y="2911"/>
                  </a:lnTo>
                  <a:lnTo>
                    <a:pt x="224" y="2893"/>
                  </a:lnTo>
                  <a:lnTo>
                    <a:pt x="208" y="2877"/>
                  </a:lnTo>
                  <a:lnTo>
                    <a:pt x="189" y="2854"/>
                  </a:lnTo>
                  <a:lnTo>
                    <a:pt x="173" y="2829"/>
                  </a:lnTo>
                  <a:lnTo>
                    <a:pt x="160" y="2802"/>
                  </a:lnTo>
                  <a:lnTo>
                    <a:pt x="153" y="2775"/>
                  </a:lnTo>
                  <a:lnTo>
                    <a:pt x="148" y="2744"/>
                  </a:lnTo>
                  <a:lnTo>
                    <a:pt x="149" y="2715"/>
                  </a:lnTo>
                  <a:lnTo>
                    <a:pt x="154" y="2686"/>
                  </a:lnTo>
                  <a:lnTo>
                    <a:pt x="165" y="2657"/>
                  </a:lnTo>
                  <a:lnTo>
                    <a:pt x="148" y="2591"/>
                  </a:lnTo>
                  <a:lnTo>
                    <a:pt x="127" y="2530"/>
                  </a:lnTo>
                  <a:lnTo>
                    <a:pt x="102" y="2468"/>
                  </a:lnTo>
                  <a:lnTo>
                    <a:pt x="78" y="2409"/>
                  </a:lnTo>
                  <a:lnTo>
                    <a:pt x="52" y="2346"/>
                  </a:lnTo>
                  <a:lnTo>
                    <a:pt x="30" y="2285"/>
                  </a:lnTo>
                  <a:lnTo>
                    <a:pt x="12" y="2220"/>
                  </a:lnTo>
                  <a:lnTo>
                    <a:pt x="0" y="215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3" name="Freeform 2053"/>
            <p:cNvSpPr>
              <a:spLocks/>
            </p:cNvSpPr>
            <p:nvPr/>
          </p:nvSpPr>
          <p:spPr bwMode="auto">
            <a:xfrm>
              <a:off x="2705" y="1417"/>
              <a:ext cx="1544" cy="1518"/>
            </a:xfrm>
            <a:custGeom>
              <a:avLst/>
              <a:gdLst/>
              <a:ahLst/>
              <a:cxnLst>
                <a:cxn ang="0">
                  <a:pos x="104" y="1039"/>
                </a:cxn>
                <a:cxn ang="0">
                  <a:pos x="120" y="543"/>
                </a:cxn>
                <a:cxn ang="0">
                  <a:pos x="142" y="291"/>
                </a:cxn>
                <a:cxn ang="0">
                  <a:pos x="274" y="217"/>
                </a:cxn>
                <a:cxn ang="0">
                  <a:pos x="601" y="102"/>
                </a:cxn>
                <a:cxn ang="0">
                  <a:pos x="971" y="29"/>
                </a:cxn>
                <a:cxn ang="0">
                  <a:pos x="1030" y="40"/>
                </a:cxn>
                <a:cxn ang="0">
                  <a:pos x="1024" y="287"/>
                </a:cxn>
                <a:cxn ang="0">
                  <a:pos x="862" y="356"/>
                </a:cxn>
                <a:cxn ang="0">
                  <a:pos x="767" y="365"/>
                </a:cxn>
                <a:cxn ang="0">
                  <a:pos x="1064" y="427"/>
                </a:cxn>
                <a:cxn ang="0">
                  <a:pos x="1289" y="619"/>
                </a:cxn>
                <a:cxn ang="0">
                  <a:pos x="1297" y="674"/>
                </a:cxn>
                <a:cxn ang="0">
                  <a:pos x="1493" y="690"/>
                </a:cxn>
                <a:cxn ang="0">
                  <a:pos x="1896" y="949"/>
                </a:cxn>
                <a:cxn ang="0">
                  <a:pos x="2138" y="871"/>
                </a:cxn>
                <a:cxn ang="0">
                  <a:pos x="2174" y="1035"/>
                </a:cxn>
                <a:cxn ang="0">
                  <a:pos x="2041" y="1381"/>
                </a:cxn>
                <a:cxn ang="0">
                  <a:pos x="1583" y="1458"/>
                </a:cxn>
                <a:cxn ang="0">
                  <a:pos x="1050" y="1347"/>
                </a:cxn>
                <a:cxn ang="0">
                  <a:pos x="696" y="1086"/>
                </a:cxn>
                <a:cxn ang="0">
                  <a:pos x="464" y="986"/>
                </a:cxn>
                <a:cxn ang="0">
                  <a:pos x="427" y="1080"/>
                </a:cxn>
                <a:cxn ang="0">
                  <a:pos x="725" y="1214"/>
                </a:cxn>
                <a:cxn ang="0">
                  <a:pos x="938" y="1357"/>
                </a:cxn>
                <a:cxn ang="0">
                  <a:pos x="1389" y="1459"/>
                </a:cxn>
                <a:cxn ang="0">
                  <a:pos x="1780" y="1513"/>
                </a:cxn>
                <a:cxn ang="0">
                  <a:pos x="1991" y="1503"/>
                </a:cxn>
                <a:cxn ang="0">
                  <a:pos x="2104" y="1453"/>
                </a:cxn>
                <a:cxn ang="0">
                  <a:pos x="2146" y="1682"/>
                </a:cxn>
                <a:cxn ang="0">
                  <a:pos x="2314" y="1832"/>
                </a:cxn>
                <a:cxn ang="0">
                  <a:pos x="2279" y="1992"/>
                </a:cxn>
                <a:cxn ang="0">
                  <a:pos x="1991" y="2168"/>
                </a:cxn>
                <a:cxn ang="0">
                  <a:pos x="1519" y="2097"/>
                </a:cxn>
                <a:cxn ang="0">
                  <a:pos x="701" y="1837"/>
                </a:cxn>
                <a:cxn ang="0">
                  <a:pos x="706" y="1983"/>
                </a:cxn>
                <a:cxn ang="0">
                  <a:pos x="1639" y="2175"/>
                </a:cxn>
                <a:cxn ang="0">
                  <a:pos x="2308" y="2048"/>
                </a:cxn>
                <a:cxn ang="0">
                  <a:pos x="2718" y="1744"/>
                </a:cxn>
                <a:cxn ang="0">
                  <a:pos x="2749" y="1882"/>
                </a:cxn>
                <a:cxn ang="0">
                  <a:pos x="2032" y="2574"/>
                </a:cxn>
                <a:cxn ang="0">
                  <a:pos x="1357" y="2437"/>
                </a:cxn>
                <a:cxn ang="0">
                  <a:pos x="1227" y="2396"/>
                </a:cxn>
                <a:cxn ang="0">
                  <a:pos x="965" y="2305"/>
                </a:cxn>
                <a:cxn ang="0">
                  <a:pos x="916" y="2330"/>
                </a:cxn>
                <a:cxn ang="0">
                  <a:pos x="945" y="2427"/>
                </a:cxn>
                <a:cxn ang="0">
                  <a:pos x="1315" y="2495"/>
                </a:cxn>
                <a:cxn ang="0">
                  <a:pos x="1708" y="2609"/>
                </a:cxn>
                <a:cxn ang="0">
                  <a:pos x="2180" y="2630"/>
                </a:cxn>
                <a:cxn ang="0">
                  <a:pos x="2110" y="2833"/>
                </a:cxn>
                <a:cxn ang="0">
                  <a:pos x="1920" y="2904"/>
                </a:cxn>
                <a:cxn ang="0">
                  <a:pos x="1465" y="2841"/>
                </a:cxn>
                <a:cxn ang="0">
                  <a:pos x="707" y="2636"/>
                </a:cxn>
                <a:cxn ang="0">
                  <a:pos x="428" y="2470"/>
                </a:cxn>
                <a:cxn ang="0">
                  <a:pos x="339" y="2154"/>
                </a:cxn>
                <a:cxn ang="0">
                  <a:pos x="216" y="1864"/>
                </a:cxn>
                <a:cxn ang="0">
                  <a:pos x="269" y="1820"/>
                </a:cxn>
                <a:cxn ang="0">
                  <a:pos x="224" y="1715"/>
                </a:cxn>
                <a:cxn ang="0">
                  <a:pos x="62" y="1449"/>
                </a:cxn>
              </a:cxnLst>
              <a:rect l="0" t="0" r="r" b="b"/>
              <a:pathLst>
                <a:path w="2843" h="2904">
                  <a:moveTo>
                    <a:pt x="0" y="1245"/>
                  </a:moveTo>
                  <a:lnTo>
                    <a:pt x="10" y="1204"/>
                  </a:lnTo>
                  <a:lnTo>
                    <a:pt x="25" y="1169"/>
                  </a:lnTo>
                  <a:lnTo>
                    <a:pt x="43" y="1135"/>
                  </a:lnTo>
                  <a:lnTo>
                    <a:pt x="65" y="1104"/>
                  </a:lnTo>
                  <a:lnTo>
                    <a:pt x="85" y="1071"/>
                  </a:lnTo>
                  <a:lnTo>
                    <a:pt x="104" y="1039"/>
                  </a:lnTo>
                  <a:lnTo>
                    <a:pt x="119" y="1006"/>
                  </a:lnTo>
                  <a:lnTo>
                    <a:pt x="132" y="971"/>
                  </a:lnTo>
                  <a:lnTo>
                    <a:pt x="161" y="881"/>
                  </a:lnTo>
                  <a:lnTo>
                    <a:pt x="169" y="795"/>
                  </a:lnTo>
                  <a:lnTo>
                    <a:pt x="159" y="709"/>
                  </a:lnTo>
                  <a:lnTo>
                    <a:pt x="141" y="626"/>
                  </a:lnTo>
                  <a:lnTo>
                    <a:pt x="120" y="543"/>
                  </a:lnTo>
                  <a:lnTo>
                    <a:pt x="106" y="460"/>
                  </a:lnTo>
                  <a:lnTo>
                    <a:pt x="103" y="376"/>
                  </a:lnTo>
                  <a:lnTo>
                    <a:pt x="120" y="291"/>
                  </a:lnTo>
                  <a:lnTo>
                    <a:pt x="123" y="291"/>
                  </a:lnTo>
                  <a:lnTo>
                    <a:pt x="129" y="291"/>
                  </a:lnTo>
                  <a:lnTo>
                    <a:pt x="136" y="291"/>
                  </a:lnTo>
                  <a:lnTo>
                    <a:pt x="142" y="291"/>
                  </a:lnTo>
                  <a:lnTo>
                    <a:pt x="147" y="291"/>
                  </a:lnTo>
                  <a:lnTo>
                    <a:pt x="153" y="291"/>
                  </a:lnTo>
                  <a:lnTo>
                    <a:pt x="158" y="291"/>
                  </a:lnTo>
                  <a:lnTo>
                    <a:pt x="164" y="291"/>
                  </a:lnTo>
                  <a:lnTo>
                    <a:pt x="198" y="264"/>
                  </a:lnTo>
                  <a:lnTo>
                    <a:pt x="235" y="239"/>
                  </a:lnTo>
                  <a:lnTo>
                    <a:pt x="274" y="217"/>
                  </a:lnTo>
                  <a:lnTo>
                    <a:pt x="316" y="199"/>
                  </a:lnTo>
                  <a:lnTo>
                    <a:pt x="358" y="182"/>
                  </a:lnTo>
                  <a:lnTo>
                    <a:pt x="403" y="170"/>
                  </a:lnTo>
                  <a:lnTo>
                    <a:pt x="447" y="158"/>
                  </a:lnTo>
                  <a:lnTo>
                    <a:pt x="493" y="149"/>
                  </a:lnTo>
                  <a:lnTo>
                    <a:pt x="543" y="130"/>
                  </a:lnTo>
                  <a:lnTo>
                    <a:pt x="601" y="102"/>
                  </a:lnTo>
                  <a:lnTo>
                    <a:pt x="665" y="70"/>
                  </a:lnTo>
                  <a:lnTo>
                    <a:pt x="733" y="39"/>
                  </a:lnTo>
                  <a:lnTo>
                    <a:pt x="798" y="14"/>
                  </a:lnTo>
                  <a:lnTo>
                    <a:pt x="861" y="0"/>
                  </a:lnTo>
                  <a:lnTo>
                    <a:pt x="916" y="3"/>
                  </a:lnTo>
                  <a:lnTo>
                    <a:pt x="964" y="29"/>
                  </a:lnTo>
                  <a:lnTo>
                    <a:pt x="971" y="29"/>
                  </a:lnTo>
                  <a:lnTo>
                    <a:pt x="980" y="30"/>
                  </a:lnTo>
                  <a:lnTo>
                    <a:pt x="988" y="31"/>
                  </a:lnTo>
                  <a:lnTo>
                    <a:pt x="997" y="34"/>
                  </a:lnTo>
                  <a:lnTo>
                    <a:pt x="1004" y="36"/>
                  </a:lnTo>
                  <a:lnTo>
                    <a:pt x="1013" y="38"/>
                  </a:lnTo>
                  <a:lnTo>
                    <a:pt x="1021" y="39"/>
                  </a:lnTo>
                  <a:lnTo>
                    <a:pt x="1030" y="40"/>
                  </a:lnTo>
                  <a:lnTo>
                    <a:pt x="1036" y="78"/>
                  </a:lnTo>
                  <a:lnTo>
                    <a:pt x="1042" y="115"/>
                  </a:lnTo>
                  <a:lnTo>
                    <a:pt x="1045" y="150"/>
                  </a:lnTo>
                  <a:lnTo>
                    <a:pt x="1048" y="185"/>
                  </a:lnTo>
                  <a:lnTo>
                    <a:pt x="1043" y="218"/>
                  </a:lnTo>
                  <a:lnTo>
                    <a:pt x="1037" y="253"/>
                  </a:lnTo>
                  <a:lnTo>
                    <a:pt x="1024" y="287"/>
                  </a:lnTo>
                  <a:lnTo>
                    <a:pt x="1008" y="324"/>
                  </a:lnTo>
                  <a:lnTo>
                    <a:pt x="980" y="326"/>
                  </a:lnTo>
                  <a:lnTo>
                    <a:pt x="956" y="332"/>
                  </a:lnTo>
                  <a:lnTo>
                    <a:pt x="933" y="339"/>
                  </a:lnTo>
                  <a:lnTo>
                    <a:pt x="912" y="348"/>
                  </a:lnTo>
                  <a:lnTo>
                    <a:pt x="887" y="353"/>
                  </a:lnTo>
                  <a:lnTo>
                    <a:pt x="862" y="356"/>
                  </a:lnTo>
                  <a:lnTo>
                    <a:pt x="832" y="354"/>
                  </a:lnTo>
                  <a:lnTo>
                    <a:pt x="799" y="347"/>
                  </a:lnTo>
                  <a:lnTo>
                    <a:pt x="791" y="352"/>
                  </a:lnTo>
                  <a:lnTo>
                    <a:pt x="783" y="355"/>
                  </a:lnTo>
                  <a:lnTo>
                    <a:pt x="774" y="356"/>
                  </a:lnTo>
                  <a:lnTo>
                    <a:pt x="767" y="357"/>
                  </a:lnTo>
                  <a:lnTo>
                    <a:pt x="767" y="365"/>
                  </a:lnTo>
                  <a:lnTo>
                    <a:pt x="767" y="373"/>
                  </a:lnTo>
                  <a:lnTo>
                    <a:pt x="767" y="382"/>
                  </a:lnTo>
                  <a:lnTo>
                    <a:pt x="767" y="390"/>
                  </a:lnTo>
                  <a:lnTo>
                    <a:pt x="830" y="396"/>
                  </a:lnTo>
                  <a:lnTo>
                    <a:pt x="903" y="404"/>
                  </a:lnTo>
                  <a:lnTo>
                    <a:pt x="983" y="412"/>
                  </a:lnTo>
                  <a:lnTo>
                    <a:pt x="1064" y="427"/>
                  </a:lnTo>
                  <a:lnTo>
                    <a:pt x="1140" y="448"/>
                  </a:lnTo>
                  <a:lnTo>
                    <a:pt x="1209" y="480"/>
                  </a:lnTo>
                  <a:lnTo>
                    <a:pt x="1264" y="526"/>
                  </a:lnTo>
                  <a:lnTo>
                    <a:pt x="1304" y="587"/>
                  </a:lnTo>
                  <a:lnTo>
                    <a:pt x="1299" y="598"/>
                  </a:lnTo>
                  <a:lnTo>
                    <a:pt x="1295" y="610"/>
                  </a:lnTo>
                  <a:lnTo>
                    <a:pt x="1289" y="619"/>
                  </a:lnTo>
                  <a:lnTo>
                    <a:pt x="1285" y="630"/>
                  </a:lnTo>
                  <a:lnTo>
                    <a:pt x="1279" y="638"/>
                  </a:lnTo>
                  <a:lnTo>
                    <a:pt x="1273" y="647"/>
                  </a:lnTo>
                  <a:lnTo>
                    <a:pt x="1266" y="655"/>
                  </a:lnTo>
                  <a:lnTo>
                    <a:pt x="1260" y="665"/>
                  </a:lnTo>
                  <a:lnTo>
                    <a:pt x="1275" y="671"/>
                  </a:lnTo>
                  <a:lnTo>
                    <a:pt x="1297" y="674"/>
                  </a:lnTo>
                  <a:lnTo>
                    <a:pt x="1323" y="676"/>
                  </a:lnTo>
                  <a:lnTo>
                    <a:pt x="1354" y="677"/>
                  </a:lnTo>
                  <a:lnTo>
                    <a:pt x="1383" y="676"/>
                  </a:lnTo>
                  <a:lnTo>
                    <a:pt x="1411" y="676"/>
                  </a:lnTo>
                  <a:lnTo>
                    <a:pt x="1436" y="675"/>
                  </a:lnTo>
                  <a:lnTo>
                    <a:pt x="1457" y="675"/>
                  </a:lnTo>
                  <a:lnTo>
                    <a:pt x="1493" y="690"/>
                  </a:lnTo>
                  <a:lnTo>
                    <a:pt x="1548" y="718"/>
                  </a:lnTo>
                  <a:lnTo>
                    <a:pt x="1615" y="753"/>
                  </a:lnTo>
                  <a:lnTo>
                    <a:pt x="1688" y="795"/>
                  </a:lnTo>
                  <a:lnTo>
                    <a:pt x="1759" y="837"/>
                  </a:lnTo>
                  <a:lnTo>
                    <a:pt x="1822" y="881"/>
                  </a:lnTo>
                  <a:lnTo>
                    <a:pt x="1869" y="918"/>
                  </a:lnTo>
                  <a:lnTo>
                    <a:pt x="1896" y="949"/>
                  </a:lnTo>
                  <a:lnTo>
                    <a:pt x="1934" y="945"/>
                  </a:lnTo>
                  <a:lnTo>
                    <a:pt x="1969" y="935"/>
                  </a:lnTo>
                  <a:lnTo>
                    <a:pt x="2001" y="920"/>
                  </a:lnTo>
                  <a:lnTo>
                    <a:pt x="2034" y="906"/>
                  </a:lnTo>
                  <a:lnTo>
                    <a:pt x="2065" y="892"/>
                  </a:lnTo>
                  <a:lnTo>
                    <a:pt x="2100" y="880"/>
                  </a:lnTo>
                  <a:lnTo>
                    <a:pt x="2138" y="871"/>
                  </a:lnTo>
                  <a:lnTo>
                    <a:pt x="2181" y="872"/>
                  </a:lnTo>
                  <a:lnTo>
                    <a:pt x="2176" y="900"/>
                  </a:lnTo>
                  <a:lnTo>
                    <a:pt x="2173" y="928"/>
                  </a:lnTo>
                  <a:lnTo>
                    <a:pt x="2169" y="954"/>
                  </a:lnTo>
                  <a:lnTo>
                    <a:pt x="2169" y="982"/>
                  </a:lnTo>
                  <a:lnTo>
                    <a:pt x="2169" y="1007"/>
                  </a:lnTo>
                  <a:lnTo>
                    <a:pt x="2174" y="1035"/>
                  </a:lnTo>
                  <a:lnTo>
                    <a:pt x="2180" y="1062"/>
                  </a:lnTo>
                  <a:lnTo>
                    <a:pt x="2192" y="1092"/>
                  </a:lnTo>
                  <a:lnTo>
                    <a:pt x="2165" y="1132"/>
                  </a:lnTo>
                  <a:lnTo>
                    <a:pt x="2139" y="1188"/>
                  </a:lnTo>
                  <a:lnTo>
                    <a:pt x="2109" y="1252"/>
                  </a:lnTo>
                  <a:lnTo>
                    <a:pt x="2077" y="1319"/>
                  </a:lnTo>
                  <a:lnTo>
                    <a:pt x="2041" y="1381"/>
                  </a:lnTo>
                  <a:lnTo>
                    <a:pt x="2001" y="1437"/>
                  </a:lnTo>
                  <a:lnTo>
                    <a:pt x="1956" y="1476"/>
                  </a:lnTo>
                  <a:lnTo>
                    <a:pt x="1906" y="1497"/>
                  </a:lnTo>
                  <a:lnTo>
                    <a:pt x="1824" y="1487"/>
                  </a:lnTo>
                  <a:lnTo>
                    <a:pt x="1743" y="1479"/>
                  </a:lnTo>
                  <a:lnTo>
                    <a:pt x="1663" y="1468"/>
                  </a:lnTo>
                  <a:lnTo>
                    <a:pt x="1583" y="1458"/>
                  </a:lnTo>
                  <a:lnTo>
                    <a:pt x="1502" y="1445"/>
                  </a:lnTo>
                  <a:lnTo>
                    <a:pt x="1422" y="1433"/>
                  </a:lnTo>
                  <a:lnTo>
                    <a:pt x="1340" y="1422"/>
                  </a:lnTo>
                  <a:lnTo>
                    <a:pt x="1260" y="1410"/>
                  </a:lnTo>
                  <a:lnTo>
                    <a:pt x="1186" y="1402"/>
                  </a:lnTo>
                  <a:lnTo>
                    <a:pt x="1117" y="1380"/>
                  </a:lnTo>
                  <a:lnTo>
                    <a:pt x="1050" y="1347"/>
                  </a:lnTo>
                  <a:lnTo>
                    <a:pt x="987" y="1309"/>
                  </a:lnTo>
                  <a:lnTo>
                    <a:pt x="925" y="1265"/>
                  </a:lnTo>
                  <a:lnTo>
                    <a:pt x="866" y="1219"/>
                  </a:lnTo>
                  <a:lnTo>
                    <a:pt x="809" y="1175"/>
                  </a:lnTo>
                  <a:lnTo>
                    <a:pt x="756" y="1135"/>
                  </a:lnTo>
                  <a:lnTo>
                    <a:pt x="727" y="1112"/>
                  </a:lnTo>
                  <a:lnTo>
                    <a:pt x="696" y="1086"/>
                  </a:lnTo>
                  <a:lnTo>
                    <a:pt x="658" y="1058"/>
                  </a:lnTo>
                  <a:lnTo>
                    <a:pt x="621" y="1033"/>
                  </a:lnTo>
                  <a:lnTo>
                    <a:pt x="581" y="1007"/>
                  </a:lnTo>
                  <a:lnTo>
                    <a:pt x="543" y="988"/>
                  </a:lnTo>
                  <a:lnTo>
                    <a:pt x="505" y="975"/>
                  </a:lnTo>
                  <a:lnTo>
                    <a:pt x="471" y="971"/>
                  </a:lnTo>
                  <a:lnTo>
                    <a:pt x="464" y="986"/>
                  </a:lnTo>
                  <a:lnTo>
                    <a:pt x="459" y="1000"/>
                  </a:lnTo>
                  <a:lnTo>
                    <a:pt x="451" y="1012"/>
                  </a:lnTo>
                  <a:lnTo>
                    <a:pt x="444" y="1025"/>
                  </a:lnTo>
                  <a:lnTo>
                    <a:pt x="437" y="1037"/>
                  </a:lnTo>
                  <a:lnTo>
                    <a:pt x="432" y="1051"/>
                  </a:lnTo>
                  <a:lnTo>
                    <a:pt x="427" y="1063"/>
                  </a:lnTo>
                  <a:lnTo>
                    <a:pt x="427" y="1080"/>
                  </a:lnTo>
                  <a:lnTo>
                    <a:pt x="471" y="1103"/>
                  </a:lnTo>
                  <a:lnTo>
                    <a:pt x="515" y="1124"/>
                  </a:lnTo>
                  <a:lnTo>
                    <a:pt x="558" y="1142"/>
                  </a:lnTo>
                  <a:lnTo>
                    <a:pt x="601" y="1161"/>
                  </a:lnTo>
                  <a:lnTo>
                    <a:pt x="643" y="1178"/>
                  </a:lnTo>
                  <a:lnTo>
                    <a:pt x="684" y="1196"/>
                  </a:lnTo>
                  <a:lnTo>
                    <a:pt x="725" y="1214"/>
                  </a:lnTo>
                  <a:lnTo>
                    <a:pt x="767" y="1234"/>
                  </a:lnTo>
                  <a:lnTo>
                    <a:pt x="795" y="1254"/>
                  </a:lnTo>
                  <a:lnTo>
                    <a:pt x="824" y="1276"/>
                  </a:lnTo>
                  <a:lnTo>
                    <a:pt x="853" y="1298"/>
                  </a:lnTo>
                  <a:lnTo>
                    <a:pt x="881" y="1319"/>
                  </a:lnTo>
                  <a:lnTo>
                    <a:pt x="910" y="1338"/>
                  </a:lnTo>
                  <a:lnTo>
                    <a:pt x="938" y="1357"/>
                  </a:lnTo>
                  <a:lnTo>
                    <a:pt x="967" y="1373"/>
                  </a:lnTo>
                  <a:lnTo>
                    <a:pt x="997" y="1388"/>
                  </a:lnTo>
                  <a:lnTo>
                    <a:pt x="1074" y="1407"/>
                  </a:lnTo>
                  <a:lnTo>
                    <a:pt x="1153" y="1423"/>
                  </a:lnTo>
                  <a:lnTo>
                    <a:pt x="1231" y="1437"/>
                  </a:lnTo>
                  <a:lnTo>
                    <a:pt x="1311" y="1449"/>
                  </a:lnTo>
                  <a:lnTo>
                    <a:pt x="1389" y="1459"/>
                  </a:lnTo>
                  <a:lnTo>
                    <a:pt x="1470" y="1468"/>
                  </a:lnTo>
                  <a:lnTo>
                    <a:pt x="1550" y="1477"/>
                  </a:lnTo>
                  <a:lnTo>
                    <a:pt x="1633" y="1486"/>
                  </a:lnTo>
                  <a:lnTo>
                    <a:pt x="1669" y="1491"/>
                  </a:lnTo>
                  <a:lnTo>
                    <a:pt x="1706" y="1497"/>
                  </a:lnTo>
                  <a:lnTo>
                    <a:pt x="1743" y="1504"/>
                  </a:lnTo>
                  <a:lnTo>
                    <a:pt x="1780" y="1513"/>
                  </a:lnTo>
                  <a:lnTo>
                    <a:pt x="1816" y="1520"/>
                  </a:lnTo>
                  <a:lnTo>
                    <a:pt x="1854" y="1529"/>
                  </a:lnTo>
                  <a:lnTo>
                    <a:pt x="1891" y="1535"/>
                  </a:lnTo>
                  <a:lnTo>
                    <a:pt x="1929" y="1541"/>
                  </a:lnTo>
                  <a:lnTo>
                    <a:pt x="1951" y="1529"/>
                  </a:lnTo>
                  <a:lnTo>
                    <a:pt x="1972" y="1516"/>
                  </a:lnTo>
                  <a:lnTo>
                    <a:pt x="1991" y="1503"/>
                  </a:lnTo>
                  <a:lnTo>
                    <a:pt x="2010" y="1492"/>
                  </a:lnTo>
                  <a:lnTo>
                    <a:pt x="2028" y="1479"/>
                  </a:lnTo>
                  <a:lnTo>
                    <a:pt x="2049" y="1467"/>
                  </a:lnTo>
                  <a:lnTo>
                    <a:pt x="2069" y="1455"/>
                  </a:lnTo>
                  <a:lnTo>
                    <a:pt x="2093" y="1443"/>
                  </a:lnTo>
                  <a:lnTo>
                    <a:pt x="2098" y="1448"/>
                  </a:lnTo>
                  <a:lnTo>
                    <a:pt x="2104" y="1453"/>
                  </a:lnTo>
                  <a:lnTo>
                    <a:pt x="2108" y="1457"/>
                  </a:lnTo>
                  <a:lnTo>
                    <a:pt x="2115" y="1464"/>
                  </a:lnTo>
                  <a:lnTo>
                    <a:pt x="2121" y="1517"/>
                  </a:lnTo>
                  <a:lnTo>
                    <a:pt x="2124" y="1565"/>
                  </a:lnTo>
                  <a:lnTo>
                    <a:pt x="2127" y="1607"/>
                  </a:lnTo>
                  <a:lnTo>
                    <a:pt x="2134" y="1647"/>
                  </a:lnTo>
                  <a:lnTo>
                    <a:pt x="2146" y="1682"/>
                  </a:lnTo>
                  <a:lnTo>
                    <a:pt x="2168" y="1716"/>
                  </a:lnTo>
                  <a:lnTo>
                    <a:pt x="2200" y="1748"/>
                  </a:lnTo>
                  <a:lnTo>
                    <a:pt x="2247" y="1782"/>
                  </a:lnTo>
                  <a:lnTo>
                    <a:pt x="2268" y="1794"/>
                  </a:lnTo>
                  <a:lnTo>
                    <a:pt x="2285" y="1807"/>
                  </a:lnTo>
                  <a:lnTo>
                    <a:pt x="2299" y="1819"/>
                  </a:lnTo>
                  <a:lnTo>
                    <a:pt x="2314" y="1832"/>
                  </a:lnTo>
                  <a:lnTo>
                    <a:pt x="2326" y="1845"/>
                  </a:lnTo>
                  <a:lnTo>
                    <a:pt x="2343" y="1860"/>
                  </a:lnTo>
                  <a:lnTo>
                    <a:pt x="2362" y="1874"/>
                  </a:lnTo>
                  <a:lnTo>
                    <a:pt x="2389" y="1891"/>
                  </a:lnTo>
                  <a:lnTo>
                    <a:pt x="2346" y="1930"/>
                  </a:lnTo>
                  <a:lnTo>
                    <a:pt x="2311" y="1962"/>
                  </a:lnTo>
                  <a:lnTo>
                    <a:pt x="2279" y="1992"/>
                  </a:lnTo>
                  <a:lnTo>
                    <a:pt x="2250" y="2019"/>
                  </a:lnTo>
                  <a:lnTo>
                    <a:pt x="2219" y="2043"/>
                  </a:lnTo>
                  <a:lnTo>
                    <a:pt x="2186" y="2068"/>
                  </a:lnTo>
                  <a:lnTo>
                    <a:pt x="2148" y="2093"/>
                  </a:lnTo>
                  <a:lnTo>
                    <a:pt x="2104" y="2121"/>
                  </a:lnTo>
                  <a:lnTo>
                    <a:pt x="2049" y="2152"/>
                  </a:lnTo>
                  <a:lnTo>
                    <a:pt x="1991" y="2168"/>
                  </a:lnTo>
                  <a:lnTo>
                    <a:pt x="1932" y="2170"/>
                  </a:lnTo>
                  <a:lnTo>
                    <a:pt x="1873" y="2164"/>
                  </a:lnTo>
                  <a:lnTo>
                    <a:pt x="1811" y="2152"/>
                  </a:lnTo>
                  <a:lnTo>
                    <a:pt x="1751" y="2141"/>
                  </a:lnTo>
                  <a:lnTo>
                    <a:pt x="1690" y="2133"/>
                  </a:lnTo>
                  <a:lnTo>
                    <a:pt x="1633" y="2133"/>
                  </a:lnTo>
                  <a:lnTo>
                    <a:pt x="1519" y="2097"/>
                  </a:lnTo>
                  <a:lnTo>
                    <a:pt x="1405" y="2058"/>
                  </a:lnTo>
                  <a:lnTo>
                    <a:pt x="1287" y="2016"/>
                  </a:lnTo>
                  <a:lnTo>
                    <a:pt x="1171" y="1976"/>
                  </a:lnTo>
                  <a:lnTo>
                    <a:pt x="1052" y="1936"/>
                  </a:lnTo>
                  <a:lnTo>
                    <a:pt x="934" y="1899"/>
                  </a:lnTo>
                  <a:lnTo>
                    <a:pt x="816" y="1865"/>
                  </a:lnTo>
                  <a:lnTo>
                    <a:pt x="701" y="1837"/>
                  </a:lnTo>
                  <a:lnTo>
                    <a:pt x="670" y="1846"/>
                  </a:lnTo>
                  <a:lnTo>
                    <a:pt x="653" y="1865"/>
                  </a:lnTo>
                  <a:lnTo>
                    <a:pt x="647" y="1889"/>
                  </a:lnTo>
                  <a:lnTo>
                    <a:pt x="651" y="1917"/>
                  </a:lnTo>
                  <a:lnTo>
                    <a:pt x="663" y="1943"/>
                  </a:lnTo>
                  <a:lnTo>
                    <a:pt x="682" y="1967"/>
                  </a:lnTo>
                  <a:lnTo>
                    <a:pt x="706" y="1983"/>
                  </a:lnTo>
                  <a:lnTo>
                    <a:pt x="734" y="1990"/>
                  </a:lnTo>
                  <a:lnTo>
                    <a:pt x="861" y="1992"/>
                  </a:lnTo>
                  <a:lnTo>
                    <a:pt x="1000" y="2012"/>
                  </a:lnTo>
                  <a:lnTo>
                    <a:pt x="1146" y="2045"/>
                  </a:lnTo>
                  <a:lnTo>
                    <a:pt x="1303" y="2087"/>
                  </a:lnTo>
                  <a:lnTo>
                    <a:pt x="1467" y="2131"/>
                  </a:lnTo>
                  <a:lnTo>
                    <a:pt x="1639" y="2175"/>
                  </a:lnTo>
                  <a:lnTo>
                    <a:pt x="1818" y="2214"/>
                  </a:lnTo>
                  <a:lnTo>
                    <a:pt x="2005" y="2242"/>
                  </a:lnTo>
                  <a:lnTo>
                    <a:pt x="2072" y="2204"/>
                  </a:lnTo>
                  <a:lnTo>
                    <a:pt x="2135" y="2167"/>
                  </a:lnTo>
                  <a:lnTo>
                    <a:pt x="2195" y="2128"/>
                  </a:lnTo>
                  <a:lnTo>
                    <a:pt x="2253" y="2090"/>
                  </a:lnTo>
                  <a:lnTo>
                    <a:pt x="2308" y="2048"/>
                  </a:lnTo>
                  <a:lnTo>
                    <a:pt x="2363" y="2006"/>
                  </a:lnTo>
                  <a:lnTo>
                    <a:pt x="2419" y="1961"/>
                  </a:lnTo>
                  <a:lnTo>
                    <a:pt x="2477" y="1914"/>
                  </a:lnTo>
                  <a:lnTo>
                    <a:pt x="2566" y="1881"/>
                  </a:lnTo>
                  <a:lnTo>
                    <a:pt x="2634" y="1842"/>
                  </a:lnTo>
                  <a:lnTo>
                    <a:pt x="2683" y="1795"/>
                  </a:lnTo>
                  <a:lnTo>
                    <a:pt x="2718" y="1744"/>
                  </a:lnTo>
                  <a:lnTo>
                    <a:pt x="2741" y="1685"/>
                  </a:lnTo>
                  <a:lnTo>
                    <a:pt x="2759" y="1621"/>
                  </a:lnTo>
                  <a:lnTo>
                    <a:pt x="2775" y="1550"/>
                  </a:lnTo>
                  <a:lnTo>
                    <a:pt x="2794" y="1476"/>
                  </a:lnTo>
                  <a:lnTo>
                    <a:pt x="2843" y="1589"/>
                  </a:lnTo>
                  <a:lnTo>
                    <a:pt x="2823" y="1728"/>
                  </a:lnTo>
                  <a:lnTo>
                    <a:pt x="2749" y="1882"/>
                  </a:lnTo>
                  <a:lnTo>
                    <a:pt x="2644" y="2044"/>
                  </a:lnTo>
                  <a:lnTo>
                    <a:pt x="2524" y="2201"/>
                  </a:lnTo>
                  <a:lnTo>
                    <a:pt x="2407" y="2348"/>
                  </a:lnTo>
                  <a:lnTo>
                    <a:pt x="2311" y="2474"/>
                  </a:lnTo>
                  <a:lnTo>
                    <a:pt x="2257" y="2571"/>
                  </a:lnTo>
                  <a:lnTo>
                    <a:pt x="2143" y="2577"/>
                  </a:lnTo>
                  <a:lnTo>
                    <a:pt x="2032" y="2574"/>
                  </a:lnTo>
                  <a:lnTo>
                    <a:pt x="1922" y="2562"/>
                  </a:lnTo>
                  <a:lnTo>
                    <a:pt x="1814" y="2546"/>
                  </a:lnTo>
                  <a:lnTo>
                    <a:pt x="1706" y="2522"/>
                  </a:lnTo>
                  <a:lnTo>
                    <a:pt x="1599" y="2496"/>
                  </a:lnTo>
                  <a:lnTo>
                    <a:pt x="1490" y="2467"/>
                  </a:lnTo>
                  <a:lnTo>
                    <a:pt x="1381" y="2439"/>
                  </a:lnTo>
                  <a:lnTo>
                    <a:pt x="1357" y="2437"/>
                  </a:lnTo>
                  <a:lnTo>
                    <a:pt x="1337" y="2432"/>
                  </a:lnTo>
                  <a:lnTo>
                    <a:pt x="1319" y="2425"/>
                  </a:lnTo>
                  <a:lnTo>
                    <a:pt x="1303" y="2417"/>
                  </a:lnTo>
                  <a:lnTo>
                    <a:pt x="1285" y="2409"/>
                  </a:lnTo>
                  <a:lnTo>
                    <a:pt x="1268" y="2402"/>
                  </a:lnTo>
                  <a:lnTo>
                    <a:pt x="1249" y="2397"/>
                  </a:lnTo>
                  <a:lnTo>
                    <a:pt x="1227" y="2396"/>
                  </a:lnTo>
                  <a:lnTo>
                    <a:pt x="1195" y="2376"/>
                  </a:lnTo>
                  <a:lnTo>
                    <a:pt x="1160" y="2360"/>
                  </a:lnTo>
                  <a:lnTo>
                    <a:pt x="1122" y="2345"/>
                  </a:lnTo>
                  <a:lnTo>
                    <a:pt x="1083" y="2333"/>
                  </a:lnTo>
                  <a:lnTo>
                    <a:pt x="1042" y="2323"/>
                  </a:lnTo>
                  <a:lnTo>
                    <a:pt x="1003" y="2313"/>
                  </a:lnTo>
                  <a:lnTo>
                    <a:pt x="965" y="2305"/>
                  </a:lnTo>
                  <a:lnTo>
                    <a:pt x="931" y="2297"/>
                  </a:lnTo>
                  <a:lnTo>
                    <a:pt x="929" y="2303"/>
                  </a:lnTo>
                  <a:lnTo>
                    <a:pt x="926" y="2308"/>
                  </a:lnTo>
                  <a:lnTo>
                    <a:pt x="921" y="2311"/>
                  </a:lnTo>
                  <a:lnTo>
                    <a:pt x="920" y="2319"/>
                  </a:lnTo>
                  <a:lnTo>
                    <a:pt x="918" y="2321"/>
                  </a:lnTo>
                  <a:lnTo>
                    <a:pt x="916" y="2330"/>
                  </a:lnTo>
                  <a:lnTo>
                    <a:pt x="912" y="2342"/>
                  </a:lnTo>
                  <a:lnTo>
                    <a:pt x="909" y="2358"/>
                  </a:lnTo>
                  <a:lnTo>
                    <a:pt x="904" y="2373"/>
                  </a:lnTo>
                  <a:lnTo>
                    <a:pt x="901" y="2388"/>
                  </a:lnTo>
                  <a:lnTo>
                    <a:pt x="898" y="2399"/>
                  </a:lnTo>
                  <a:lnTo>
                    <a:pt x="898" y="2407"/>
                  </a:lnTo>
                  <a:lnTo>
                    <a:pt x="945" y="2427"/>
                  </a:lnTo>
                  <a:lnTo>
                    <a:pt x="995" y="2443"/>
                  </a:lnTo>
                  <a:lnTo>
                    <a:pt x="1048" y="2454"/>
                  </a:lnTo>
                  <a:lnTo>
                    <a:pt x="1102" y="2463"/>
                  </a:lnTo>
                  <a:lnTo>
                    <a:pt x="1156" y="2469"/>
                  </a:lnTo>
                  <a:lnTo>
                    <a:pt x="1211" y="2476"/>
                  </a:lnTo>
                  <a:lnTo>
                    <a:pt x="1264" y="2483"/>
                  </a:lnTo>
                  <a:lnTo>
                    <a:pt x="1315" y="2495"/>
                  </a:lnTo>
                  <a:lnTo>
                    <a:pt x="1358" y="2505"/>
                  </a:lnTo>
                  <a:lnTo>
                    <a:pt x="1410" y="2522"/>
                  </a:lnTo>
                  <a:lnTo>
                    <a:pt x="1466" y="2541"/>
                  </a:lnTo>
                  <a:lnTo>
                    <a:pt x="1527" y="2562"/>
                  </a:lnTo>
                  <a:lnTo>
                    <a:pt x="1587" y="2581"/>
                  </a:lnTo>
                  <a:lnTo>
                    <a:pt x="1649" y="2597"/>
                  </a:lnTo>
                  <a:lnTo>
                    <a:pt x="1708" y="2609"/>
                  </a:lnTo>
                  <a:lnTo>
                    <a:pt x="1764" y="2614"/>
                  </a:lnTo>
                  <a:lnTo>
                    <a:pt x="1856" y="2630"/>
                  </a:lnTo>
                  <a:lnTo>
                    <a:pt x="1936" y="2640"/>
                  </a:lnTo>
                  <a:lnTo>
                    <a:pt x="2007" y="2643"/>
                  </a:lnTo>
                  <a:lnTo>
                    <a:pt x="2071" y="2643"/>
                  </a:lnTo>
                  <a:lnTo>
                    <a:pt x="2127" y="2638"/>
                  </a:lnTo>
                  <a:lnTo>
                    <a:pt x="2180" y="2630"/>
                  </a:lnTo>
                  <a:lnTo>
                    <a:pt x="2230" y="2622"/>
                  </a:lnTo>
                  <a:lnTo>
                    <a:pt x="2280" y="2614"/>
                  </a:lnTo>
                  <a:lnTo>
                    <a:pt x="2272" y="2657"/>
                  </a:lnTo>
                  <a:lnTo>
                    <a:pt x="2248" y="2703"/>
                  </a:lnTo>
                  <a:lnTo>
                    <a:pt x="2210" y="2749"/>
                  </a:lnTo>
                  <a:lnTo>
                    <a:pt x="2162" y="2794"/>
                  </a:lnTo>
                  <a:lnTo>
                    <a:pt x="2110" y="2833"/>
                  </a:lnTo>
                  <a:lnTo>
                    <a:pt x="2058" y="2866"/>
                  </a:lnTo>
                  <a:lnTo>
                    <a:pt x="2010" y="2888"/>
                  </a:lnTo>
                  <a:lnTo>
                    <a:pt x="1972" y="2900"/>
                  </a:lnTo>
                  <a:lnTo>
                    <a:pt x="1953" y="2900"/>
                  </a:lnTo>
                  <a:lnTo>
                    <a:pt x="1939" y="2901"/>
                  </a:lnTo>
                  <a:lnTo>
                    <a:pt x="1928" y="2902"/>
                  </a:lnTo>
                  <a:lnTo>
                    <a:pt x="1920" y="2904"/>
                  </a:lnTo>
                  <a:lnTo>
                    <a:pt x="1912" y="2904"/>
                  </a:lnTo>
                  <a:lnTo>
                    <a:pt x="1904" y="2904"/>
                  </a:lnTo>
                  <a:lnTo>
                    <a:pt x="1895" y="2902"/>
                  </a:lnTo>
                  <a:lnTo>
                    <a:pt x="1885" y="2900"/>
                  </a:lnTo>
                  <a:lnTo>
                    <a:pt x="1739" y="2889"/>
                  </a:lnTo>
                  <a:lnTo>
                    <a:pt x="1600" y="2869"/>
                  </a:lnTo>
                  <a:lnTo>
                    <a:pt x="1465" y="2841"/>
                  </a:lnTo>
                  <a:lnTo>
                    <a:pt x="1334" y="2808"/>
                  </a:lnTo>
                  <a:lnTo>
                    <a:pt x="1201" y="2771"/>
                  </a:lnTo>
                  <a:lnTo>
                    <a:pt x="1070" y="2735"/>
                  </a:lnTo>
                  <a:lnTo>
                    <a:pt x="936" y="2700"/>
                  </a:lnTo>
                  <a:lnTo>
                    <a:pt x="799" y="2670"/>
                  </a:lnTo>
                  <a:lnTo>
                    <a:pt x="752" y="2650"/>
                  </a:lnTo>
                  <a:lnTo>
                    <a:pt x="707" y="2636"/>
                  </a:lnTo>
                  <a:lnTo>
                    <a:pt x="665" y="2622"/>
                  </a:lnTo>
                  <a:lnTo>
                    <a:pt x="625" y="2608"/>
                  </a:lnTo>
                  <a:lnTo>
                    <a:pt x="582" y="2592"/>
                  </a:lnTo>
                  <a:lnTo>
                    <a:pt x="541" y="2573"/>
                  </a:lnTo>
                  <a:lnTo>
                    <a:pt x="496" y="2548"/>
                  </a:lnTo>
                  <a:lnTo>
                    <a:pt x="450" y="2516"/>
                  </a:lnTo>
                  <a:lnTo>
                    <a:pt x="428" y="2470"/>
                  </a:lnTo>
                  <a:lnTo>
                    <a:pt x="416" y="2425"/>
                  </a:lnTo>
                  <a:lnTo>
                    <a:pt x="407" y="2379"/>
                  </a:lnTo>
                  <a:lnTo>
                    <a:pt x="402" y="2335"/>
                  </a:lnTo>
                  <a:lnTo>
                    <a:pt x="394" y="2289"/>
                  </a:lnTo>
                  <a:lnTo>
                    <a:pt x="384" y="2244"/>
                  </a:lnTo>
                  <a:lnTo>
                    <a:pt x="366" y="2199"/>
                  </a:lnTo>
                  <a:lnTo>
                    <a:pt x="339" y="2154"/>
                  </a:lnTo>
                  <a:lnTo>
                    <a:pt x="318" y="2118"/>
                  </a:lnTo>
                  <a:lnTo>
                    <a:pt x="295" y="2079"/>
                  </a:lnTo>
                  <a:lnTo>
                    <a:pt x="269" y="2037"/>
                  </a:lnTo>
                  <a:lnTo>
                    <a:pt x="247" y="1994"/>
                  </a:lnTo>
                  <a:lnTo>
                    <a:pt x="228" y="1949"/>
                  </a:lnTo>
                  <a:lnTo>
                    <a:pt x="217" y="1905"/>
                  </a:lnTo>
                  <a:lnTo>
                    <a:pt x="216" y="1864"/>
                  </a:lnTo>
                  <a:lnTo>
                    <a:pt x="230" y="1826"/>
                  </a:lnTo>
                  <a:lnTo>
                    <a:pt x="236" y="1825"/>
                  </a:lnTo>
                  <a:lnTo>
                    <a:pt x="244" y="1825"/>
                  </a:lnTo>
                  <a:lnTo>
                    <a:pt x="250" y="1823"/>
                  </a:lnTo>
                  <a:lnTo>
                    <a:pt x="257" y="1823"/>
                  </a:lnTo>
                  <a:lnTo>
                    <a:pt x="263" y="1821"/>
                  </a:lnTo>
                  <a:lnTo>
                    <a:pt x="269" y="1820"/>
                  </a:lnTo>
                  <a:lnTo>
                    <a:pt x="276" y="1817"/>
                  </a:lnTo>
                  <a:lnTo>
                    <a:pt x="284" y="1815"/>
                  </a:lnTo>
                  <a:lnTo>
                    <a:pt x="271" y="1791"/>
                  </a:lnTo>
                  <a:lnTo>
                    <a:pt x="260" y="1770"/>
                  </a:lnTo>
                  <a:lnTo>
                    <a:pt x="248" y="1750"/>
                  </a:lnTo>
                  <a:lnTo>
                    <a:pt x="238" y="1733"/>
                  </a:lnTo>
                  <a:lnTo>
                    <a:pt x="224" y="1715"/>
                  </a:lnTo>
                  <a:lnTo>
                    <a:pt x="210" y="1698"/>
                  </a:lnTo>
                  <a:lnTo>
                    <a:pt x="194" y="1680"/>
                  </a:lnTo>
                  <a:lnTo>
                    <a:pt x="175" y="1661"/>
                  </a:lnTo>
                  <a:lnTo>
                    <a:pt x="151" y="1628"/>
                  </a:lnTo>
                  <a:lnTo>
                    <a:pt x="122" y="1579"/>
                  </a:lnTo>
                  <a:lnTo>
                    <a:pt x="91" y="1516"/>
                  </a:lnTo>
                  <a:lnTo>
                    <a:pt x="62" y="1449"/>
                  </a:lnTo>
                  <a:lnTo>
                    <a:pt x="34" y="1380"/>
                  </a:lnTo>
                  <a:lnTo>
                    <a:pt x="14" y="1320"/>
                  </a:lnTo>
                  <a:lnTo>
                    <a:pt x="1" y="1272"/>
                  </a:lnTo>
                  <a:lnTo>
                    <a:pt x="0" y="1245"/>
                  </a:lnTo>
                  <a:close/>
                </a:path>
              </a:pathLst>
            </a:custGeom>
            <a:solidFill>
              <a:srgbClr val="BF8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4" name="Freeform 2054"/>
            <p:cNvSpPr>
              <a:spLocks/>
            </p:cNvSpPr>
            <p:nvPr/>
          </p:nvSpPr>
          <p:spPr bwMode="auto">
            <a:xfrm>
              <a:off x="2810" y="3362"/>
              <a:ext cx="1595" cy="860"/>
            </a:xfrm>
            <a:custGeom>
              <a:avLst/>
              <a:gdLst/>
              <a:ahLst/>
              <a:cxnLst>
                <a:cxn ang="0">
                  <a:pos x="11" y="494"/>
                </a:cxn>
                <a:cxn ang="0">
                  <a:pos x="19" y="423"/>
                </a:cxn>
                <a:cxn ang="0">
                  <a:pos x="44" y="242"/>
                </a:cxn>
                <a:cxn ang="0">
                  <a:pos x="91" y="66"/>
                </a:cxn>
                <a:cxn ang="0">
                  <a:pos x="194" y="28"/>
                </a:cxn>
                <a:cxn ang="0">
                  <a:pos x="329" y="87"/>
                </a:cxn>
                <a:cxn ang="0">
                  <a:pos x="455" y="121"/>
                </a:cxn>
                <a:cxn ang="0">
                  <a:pos x="544" y="134"/>
                </a:cxn>
                <a:cxn ang="0">
                  <a:pos x="639" y="155"/>
                </a:cxn>
                <a:cxn ang="0">
                  <a:pos x="691" y="294"/>
                </a:cxn>
                <a:cxn ang="0">
                  <a:pos x="744" y="643"/>
                </a:cxn>
                <a:cxn ang="0">
                  <a:pos x="833" y="977"/>
                </a:cxn>
                <a:cxn ang="0">
                  <a:pos x="878" y="1100"/>
                </a:cxn>
                <a:cxn ang="0">
                  <a:pos x="895" y="1120"/>
                </a:cxn>
                <a:cxn ang="0">
                  <a:pos x="919" y="1129"/>
                </a:cxn>
                <a:cxn ang="0">
                  <a:pos x="936" y="1121"/>
                </a:cxn>
                <a:cxn ang="0">
                  <a:pos x="936" y="1097"/>
                </a:cxn>
                <a:cxn ang="0">
                  <a:pos x="858" y="763"/>
                </a:cxn>
                <a:cxn ang="0">
                  <a:pos x="812" y="425"/>
                </a:cxn>
                <a:cxn ang="0">
                  <a:pos x="978" y="208"/>
                </a:cxn>
                <a:cxn ang="0">
                  <a:pos x="1524" y="236"/>
                </a:cxn>
                <a:cxn ang="0">
                  <a:pos x="2074" y="244"/>
                </a:cxn>
                <a:cxn ang="0">
                  <a:pos x="2416" y="219"/>
                </a:cxn>
                <a:cxn ang="0">
                  <a:pos x="2653" y="175"/>
                </a:cxn>
                <a:cxn ang="0">
                  <a:pos x="2865" y="88"/>
                </a:cxn>
                <a:cxn ang="0">
                  <a:pos x="2886" y="70"/>
                </a:cxn>
                <a:cxn ang="0">
                  <a:pos x="2908" y="66"/>
                </a:cxn>
                <a:cxn ang="0">
                  <a:pos x="2938" y="192"/>
                </a:cxn>
                <a:cxn ang="0">
                  <a:pos x="2908" y="569"/>
                </a:cxn>
                <a:cxn ang="0">
                  <a:pos x="2824" y="940"/>
                </a:cxn>
                <a:cxn ang="0">
                  <a:pos x="2772" y="1070"/>
                </a:cxn>
                <a:cxn ang="0">
                  <a:pos x="2749" y="1098"/>
                </a:cxn>
                <a:cxn ang="0">
                  <a:pos x="2733" y="1129"/>
                </a:cxn>
                <a:cxn ang="0">
                  <a:pos x="2651" y="1259"/>
                </a:cxn>
                <a:cxn ang="0">
                  <a:pos x="2553" y="1381"/>
                </a:cxn>
                <a:cxn ang="0">
                  <a:pos x="2457" y="1479"/>
                </a:cxn>
                <a:cxn ang="0">
                  <a:pos x="2386" y="1525"/>
                </a:cxn>
                <a:cxn ang="0">
                  <a:pos x="2323" y="1574"/>
                </a:cxn>
                <a:cxn ang="0">
                  <a:pos x="2099" y="1637"/>
                </a:cxn>
                <a:cxn ang="0">
                  <a:pos x="1756" y="1645"/>
                </a:cxn>
                <a:cxn ang="0">
                  <a:pos x="1429" y="1645"/>
                </a:cxn>
                <a:cxn ang="0">
                  <a:pos x="1143" y="1634"/>
                </a:cxn>
                <a:cxn ang="0">
                  <a:pos x="865" y="1611"/>
                </a:cxn>
                <a:cxn ang="0">
                  <a:pos x="665" y="1584"/>
                </a:cxn>
                <a:cxn ang="0">
                  <a:pos x="639" y="1567"/>
                </a:cxn>
                <a:cxn ang="0">
                  <a:pos x="607" y="1549"/>
                </a:cxn>
                <a:cxn ang="0">
                  <a:pos x="597" y="1534"/>
                </a:cxn>
                <a:cxn ang="0">
                  <a:pos x="571" y="1505"/>
                </a:cxn>
                <a:cxn ang="0">
                  <a:pos x="504" y="1435"/>
                </a:cxn>
                <a:cxn ang="0">
                  <a:pos x="434" y="1358"/>
                </a:cxn>
                <a:cxn ang="0">
                  <a:pos x="327" y="1211"/>
                </a:cxn>
                <a:cxn ang="0">
                  <a:pos x="193" y="1018"/>
                </a:cxn>
                <a:cxn ang="0">
                  <a:pos x="104" y="823"/>
                </a:cxn>
                <a:cxn ang="0">
                  <a:pos x="46" y="704"/>
                </a:cxn>
                <a:cxn ang="0">
                  <a:pos x="4" y="566"/>
                </a:cxn>
              </a:cxnLst>
              <a:rect l="0" t="0" r="r" b="b"/>
              <a:pathLst>
                <a:path w="2938" h="1647">
                  <a:moveTo>
                    <a:pt x="5" y="494"/>
                  </a:moveTo>
                  <a:lnTo>
                    <a:pt x="6" y="494"/>
                  </a:lnTo>
                  <a:lnTo>
                    <a:pt x="11" y="494"/>
                  </a:lnTo>
                  <a:lnTo>
                    <a:pt x="14" y="494"/>
                  </a:lnTo>
                  <a:lnTo>
                    <a:pt x="16" y="494"/>
                  </a:lnTo>
                  <a:lnTo>
                    <a:pt x="19" y="423"/>
                  </a:lnTo>
                  <a:lnTo>
                    <a:pt x="25" y="359"/>
                  </a:lnTo>
                  <a:lnTo>
                    <a:pt x="33" y="299"/>
                  </a:lnTo>
                  <a:lnTo>
                    <a:pt x="44" y="242"/>
                  </a:lnTo>
                  <a:lnTo>
                    <a:pt x="56" y="185"/>
                  </a:lnTo>
                  <a:lnTo>
                    <a:pt x="72" y="128"/>
                  </a:lnTo>
                  <a:lnTo>
                    <a:pt x="91" y="66"/>
                  </a:lnTo>
                  <a:lnTo>
                    <a:pt x="114" y="0"/>
                  </a:lnTo>
                  <a:lnTo>
                    <a:pt x="153" y="11"/>
                  </a:lnTo>
                  <a:lnTo>
                    <a:pt x="194" y="28"/>
                  </a:lnTo>
                  <a:lnTo>
                    <a:pt x="239" y="47"/>
                  </a:lnTo>
                  <a:lnTo>
                    <a:pt x="284" y="68"/>
                  </a:lnTo>
                  <a:lnTo>
                    <a:pt x="329" y="87"/>
                  </a:lnTo>
                  <a:lnTo>
                    <a:pt x="373" y="104"/>
                  </a:lnTo>
                  <a:lnTo>
                    <a:pt x="415" y="116"/>
                  </a:lnTo>
                  <a:lnTo>
                    <a:pt x="455" y="121"/>
                  </a:lnTo>
                  <a:lnTo>
                    <a:pt x="481" y="124"/>
                  </a:lnTo>
                  <a:lnTo>
                    <a:pt x="511" y="129"/>
                  </a:lnTo>
                  <a:lnTo>
                    <a:pt x="544" y="134"/>
                  </a:lnTo>
                  <a:lnTo>
                    <a:pt x="578" y="140"/>
                  </a:lnTo>
                  <a:lnTo>
                    <a:pt x="609" y="147"/>
                  </a:lnTo>
                  <a:lnTo>
                    <a:pt x="639" y="155"/>
                  </a:lnTo>
                  <a:lnTo>
                    <a:pt x="664" y="164"/>
                  </a:lnTo>
                  <a:lnTo>
                    <a:pt x="685" y="176"/>
                  </a:lnTo>
                  <a:lnTo>
                    <a:pt x="691" y="294"/>
                  </a:lnTo>
                  <a:lnTo>
                    <a:pt x="704" y="412"/>
                  </a:lnTo>
                  <a:lnTo>
                    <a:pt x="721" y="527"/>
                  </a:lnTo>
                  <a:lnTo>
                    <a:pt x="744" y="643"/>
                  </a:lnTo>
                  <a:lnTo>
                    <a:pt x="770" y="755"/>
                  </a:lnTo>
                  <a:lnTo>
                    <a:pt x="800" y="868"/>
                  </a:lnTo>
                  <a:lnTo>
                    <a:pt x="833" y="977"/>
                  </a:lnTo>
                  <a:lnTo>
                    <a:pt x="870" y="1086"/>
                  </a:lnTo>
                  <a:lnTo>
                    <a:pt x="874" y="1092"/>
                  </a:lnTo>
                  <a:lnTo>
                    <a:pt x="878" y="1100"/>
                  </a:lnTo>
                  <a:lnTo>
                    <a:pt x="882" y="1105"/>
                  </a:lnTo>
                  <a:lnTo>
                    <a:pt x="886" y="1111"/>
                  </a:lnTo>
                  <a:lnTo>
                    <a:pt x="895" y="1120"/>
                  </a:lnTo>
                  <a:lnTo>
                    <a:pt x="903" y="1129"/>
                  </a:lnTo>
                  <a:lnTo>
                    <a:pt x="911" y="1129"/>
                  </a:lnTo>
                  <a:lnTo>
                    <a:pt x="919" y="1129"/>
                  </a:lnTo>
                  <a:lnTo>
                    <a:pt x="928" y="1129"/>
                  </a:lnTo>
                  <a:lnTo>
                    <a:pt x="936" y="1129"/>
                  </a:lnTo>
                  <a:lnTo>
                    <a:pt x="936" y="1121"/>
                  </a:lnTo>
                  <a:lnTo>
                    <a:pt x="936" y="1113"/>
                  </a:lnTo>
                  <a:lnTo>
                    <a:pt x="936" y="1104"/>
                  </a:lnTo>
                  <a:lnTo>
                    <a:pt x="936" y="1097"/>
                  </a:lnTo>
                  <a:lnTo>
                    <a:pt x="905" y="985"/>
                  </a:lnTo>
                  <a:lnTo>
                    <a:pt x="880" y="874"/>
                  </a:lnTo>
                  <a:lnTo>
                    <a:pt x="858" y="763"/>
                  </a:lnTo>
                  <a:lnTo>
                    <a:pt x="841" y="651"/>
                  </a:lnTo>
                  <a:lnTo>
                    <a:pt x="825" y="538"/>
                  </a:lnTo>
                  <a:lnTo>
                    <a:pt x="812" y="425"/>
                  </a:lnTo>
                  <a:lnTo>
                    <a:pt x="802" y="311"/>
                  </a:lnTo>
                  <a:lnTo>
                    <a:pt x="794" y="198"/>
                  </a:lnTo>
                  <a:lnTo>
                    <a:pt x="978" y="208"/>
                  </a:lnTo>
                  <a:lnTo>
                    <a:pt x="1160" y="219"/>
                  </a:lnTo>
                  <a:lnTo>
                    <a:pt x="1341" y="227"/>
                  </a:lnTo>
                  <a:lnTo>
                    <a:pt x="1524" y="236"/>
                  </a:lnTo>
                  <a:lnTo>
                    <a:pt x="1705" y="240"/>
                  </a:lnTo>
                  <a:lnTo>
                    <a:pt x="1889" y="243"/>
                  </a:lnTo>
                  <a:lnTo>
                    <a:pt x="2074" y="244"/>
                  </a:lnTo>
                  <a:lnTo>
                    <a:pt x="2263" y="242"/>
                  </a:lnTo>
                  <a:lnTo>
                    <a:pt x="2338" y="229"/>
                  </a:lnTo>
                  <a:lnTo>
                    <a:pt x="2416" y="219"/>
                  </a:lnTo>
                  <a:lnTo>
                    <a:pt x="2496" y="207"/>
                  </a:lnTo>
                  <a:lnTo>
                    <a:pt x="2575" y="193"/>
                  </a:lnTo>
                  <a:lnTo>
                    <a:pt x="2653" y="175"/>
                  </a:lnTo>
                  <a:lnTo>
                    <a:pt x="2728" y="153"/>
                  </a:lnTo>
                  <a:lnTo>
                    <a:pt x="2799" y="123"/>
                  </a:lnTo>
                  <a:lnTo>
                    <a:pt x="2865" y="88"/>
                  </a:lnTo>
                  <a:lnTo>
                    <a:pt x="2871" y="80"/>
                  </a:lnTo>
                  <a:lnTo>
                    <a:pt x="2879" y="75"/>
                  </a:lnTo>
                  <a:lnTo>
                    <a:pt x="2886" y="70"/>
                  </a:lnTo>
                  <a:lnTo>
                    <a:pt x="2893" y="68"/>
                  </a:lnTo>
                  <a:lnTo>
                    <a:pt x="2900" y="66"/>
                  </a:lnTo>
                  <a:lnTo>
                    <a:pt x="2908" y="66"/>
                  </a:lnTo>
                  <a:lnTo>
                    <a:pt x="2918" y="66"/>
                  </a:lnTo>
                  <a:lnTo>
                    <a:pt x="2931" y="66"/>
                  </a:lnTo>
                  <a:lnTo>
                    <a:pt x="2938" y="192"/>
                  </a:lnTo>
                  <a:lnTo>
                    <a:pt x="2936" y="318"/>
                  </a:lnTo>
                  <a:lnTo>
                    <a:pt x="2925" y="444"/>
                  </a:lnTo>
                  <a:lnTo>
                    <a:pt x="2908" y="569"/>
                  </a:lnTo>
                  <a:lnTo>
                    <a:pt x="2884" y="693"/>
                  </a:lnTo>
                  <a:lnTo>
                    <a:pt x="2856" y="817"/>
                  </a:lnTo>
                  <a:lnTo>
                    <a:pt x="2824" y="940"/>
                  </a:lnTo>
                  <a:lnTo>
                    <a:pt x="2789" y="1064"/>
                  </a:lnTo>
                  <a:lnTo>
                    <a:pt x="2779" y="1065"/>
                  </a:lnTo>
                  <a:lnTo>
                    <a:pt x="2772" y="1070"/>
                  </a:lnTo>
                  <a:lnTo>
                    <a:pt x="2763" y="1078"/>
                  </a:lnTo>
                  <a:lnTo>
                    <a:pt x="2757" y="1088"/>
                  </a:lnTo>
                  <a:lnTo>
                    <a:pt x="2749" y="1098"/>
                  </a:lnTo>
                  <a:lnTo>
                    <a:pt x="2743" y="1109"/>
                  </a:lnTo>
                  <a:lnTo>
                    <a:pt x="2737" y="1119"/>
                  </a:lnTo>
                  <a:lnTo>
                    <a:pt x="2733" y="1129"/>
                  </a:lnTo>
                  <a:lnTo>
                    <a:pt x="2707" y="1173"/>
                  </a:lnTo>
                  <a:lnTo>
                    <a:pt x="2679" y="1217"/>
                  </a:lnTo>
                  <a:lnTo>
                    <a:pt x="2651" y="1259"/>
                  </a:lnTo>
                  <a:lnTo>
                    <a:pt x="2620" y="1301"/>
                  </a:lnTo>
                  <a:lnTo>
                    <a:pt x="2587" y="1342"/>
                  </a:lnTo>
                  <a:lnTo>
                    <a:pt x="2553" y="1381"/>
                  </a:lnTo>
                  <a:lnTo>
                    <a:pt x="2517" y="1419"/>
                  </a:lnTo>
                  <a:lnTo>
                    <a:pt x="2482" y="1458"/>
                  </a:lnTo>
                  <a:lnTo>
                    <a:pt x="2457" y="1479"/>
                  </a:lnTo>
                  <a:lnTo>
                    <a:pt x="2432" y="1496"/>
                  </a:lnTo>
                  <a:lnTo>
                    <a:pt x="2408" y="1510"/>
                  </a:lnTo>
                  <a:lnTo>
                    <a:pt x="2386" y="1525"/>
                  </a:lnTo>
                  <a:lnTo>
                    <a:pt x="2363" y="1538"/>
                  </a:lnTo>
                  <a:lnTo>
                    <a:pt x="2342" y="1555"/>
                  </a:lnTo>
                  <a:lnTo>
                    <a:pt x="2323" y="1574"/>
                  </a:lnTo>
                  <a:lnTo>
                    <a:pt x="2306" y="1600"/>
                  </a:lnTo>
                  <a:lnTo>
                    <a:pt x="2205" y="1624"/>
                  </a:lnTo>
                  <a:lnTo>
                    <a:pt x="2099" y="1637"/>
                  </a:lnTo>
                  <a:lnTo>
                    <a:pt x="1987" y="1645"/>
                  </a:lnTo>
                  <a:lnTo>
                    <a:pt x="1872" y="1647"/>
                  </a:lnTo>
                  <a:lnTo>
                    <a:pt x="1756" y="1645"/>
                  </a:lnTo>
                  <a:lnTo>
                    <a:pt x="1641" y="1643"/>
                  </a:lnTo>
                  <a:lnTo>
                    <a:pt x="1532" y="1642"/>
                  </a:lnTo>
                  <a:lnTo>
                    <a:pt x="1429" y="1645"/>
                  </a:lnTo>
                  <a:lnTo>
                    <a:pt x="1331" y="1643"/>
                  </a:lnTo>
                  <a:lnTo>
                    <a:pt x="1236" y="1639"/>
                  </a:lnTo>
                  <a:lnTo>
                    <a:pt x="1143" y="1634"/>
                  </a:lnTo>
                  <a:lnTo>
                    <a:pt x="1051" y="1629"/>
                  </a:lnTo>
                  <a:lnTo>
                    <a:pt x="957" y="1620"/>
                  </a:lnTo>
                  <a:lnTo>
                    <a:pt x="865" y="1611"/>
                  </a:lnTo>
                  <a:lnTo>
                    <a:pt x="770" y="1600"/>
                  </a:lnTo>
                  <a:lnTo>
                    <a:pt x="673" y="1590"/>
                  </a:lnTo>
                  <a:lnTo>
                    <a:pt x="665" y="1584"/>
                  </a:lnTo>
                  <a:lnTo>
                    <a:pt x="656" y="1579"/>
                  </a:lnTo>
                  <a:lnTo>
                    <a:pt x="648" y="1573"/>
                  </a:lnTo>
                  <a:lnTo>
                    <a:pt x="639" y="1567"/>
                  </a:lnTo>
                  <a:lnTo>
                    <a:pt x="629" y="1561"/>
                  </a:lnTo>
                  <a:lnTo>
                    <a:pt x="619" y="1555"/>
                  </a:lnTo>
                  <a:lnTo>
                    <a:pt x="607" y="1549"/>
                  </a:lnTo>
                  <a:lnTo>
                    <a:pt x="597" y="1546"/>
                  </a:lnTo>
                  <a:lnTo>
                    <a:pt x="597" y="1539"/>
                  </a:lnTo>
                  <a:lnTo>
                    <a:pt x="597" y="1534"/>
                  </a:lnTo>
                  <a:lnTo>
                    <a:pt x="597" y="1529"/>
                  </a:lnTo>
                  <a:lnTo>
                    <a:pt x="597" y="1524"/>
                  </a:lnTo>
                  <a:lnTo>
                    <a:pt x="571" y="1505"/>
                  </a:lnTo>
                  <a:lnTo>
                    <a:pt x="548" y="1484"/>
                  </a:lnTo>
                  <a:lnTo>
                    <a:pt x="526" y="1459"/>
                  </a:lnTo>
                  <a:lnTo>
                    <a:pt x="504" y="1435"/>
                  </a:lnTo>
                  <a:lnTo>
                    <a:pt x="480" y="1408"/>
                  </a:lnTo>
                  <a:lnTo>
                    <a:pt x="457" y="1383"/>
                  </a:lnTo>
                  <a:lnTo>
                    <a:pt x="434" y="1358"/>
                  </a:lnTo>
                  <a:lnTo>
                    <a:pt x="410" y="1337"/>
                  </a:lnTo>
                  <a:lnTo>
                    <a:pt x="370" y="1274"/>
                  </a:lnTo>
                  <a:lnTo>
                    <a:pt x="327" y="1211"/>
                  </a:lnTo>
                  <a:lnTo>
                    <a:pt x="280" y="1148"/>
                  </a:lnTo>
                  <a:lnTo>
                    <a:pt x="236" y="1084"/>
                  </a:lnTo>
                  <a:lnTo>
                    <a:pt x="193" y="1018"/>
                  </a:lnTo>
                  <a:lnTo>
                    <a:pt x="156" y="953"/>
                  </a:lnTo>
                  <a:lnTo>
                    <a:pt x="125" y="888"/>
                  </a:lnTo>
                  <a:lnTo>
                    <a:pt x="104" y="823"/>
                  </a:lnTo>
                  <a:lnTo>
                    <a:pt x="85" y="789"/>
                  </a:lnTo>
                  <a:lnTo>
                    <a:pt x="66" y="749"/>
                  </a:lnTo>
                  <a:lnTo>
                    <a:pt x="46" y="704"/>
                  </a:lnTo>
                  <a:lnTo>
                    <a:pt x="29" y="658"/>
                  </a:lnTo>
                  <a:lnTo>
                    <a:pt x="14" y="610"/>
                  </a:lnTo>
                  <a:lnTo>
                    <a:pt x="4" y="566"/>
                  </a:lnTo>
                  <a:lnTo>
                    <a:pt x="0" y="526"/>
                  </a:lnTo>
                  <a:lnTo>
                    <a:pt x="5" y="494"/>
                  </a:lnTo>
                  <a:close/>
                </a:path>
              </a:pathLst>
            </a:custGeom>
            <a:solidFill>
              <a:srgbClr val="91C49E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5" name="Freeform 2055"/>
            <p:cNvSpPr>
              <a:spLocks/>
            </p:cNvSpPr>
            <p:nvPr/>
          </p:nvSpPr>
          <p:spPr bwMode="auto">
            <a:xfrm>
              <a:off x="2895" y="3267"/>
              <a:ext cx="291" cy="141"/>
            </a:xfrm>
            <a:custGeom>
              <a:avLst/>
              <a:gdLst/>
              <a:ahLst/>
              <a:cxnLst>
                <a:cxn ang="0">
                  <a:pos x="5" y="65"/>
                </a:cxn>
                <a:cxn ang="0">
                  <a:pos x="10" y="56"/>
                </a:cxn>
                <a:cxn ang="0">
                  <a:pos x="72" y="40"/>
                </a:cxn>
                <a:cxn ang="0">
                  <a:pos x="201" y="20"/>
                </a:cxn>
                <a:cxn ang="0">
                  <a:pos x="333" y="3"/>
                </a:cxn>
                <a:cxn ang="0">
                  <a:pos x="462" y="0"/>
                </a:cxn>
                <a:cxn ang="0">
                  <a:pos x="528" y="19"/>
                </a:cxn>
                <a:cxn ang="0">
                  <a:pos x="531" y="36"/>
                </a:cxn>
                <a:cxn ang="0">
                  <a:pos x="529" y="47"/>
                </a:cxn>
                <a:cxn ang="0">
                  <a:pos x="521" y="60"/>
                </a:cxn>
                <a:cxn ang="0">
                  <a:pos x="483" y="72"/>
                </a:cxn>
                <a:cxn ang="0">
                  <a:pos x="417" y="72"/>
                </a:cxn>
                <a:cxn ang="0">
                  <a:pos x="348" y="76"/>
                </a:cxn>
                <a:cxn ang="0">
                  <a:pos x="281" y="86"/>
                </a:cxn>
                <a:cxn ang="0">
                  <a:pos x="244" y="133"/>
                </a:cxn>
                <a:cxn ang="0">
                  <a:pos x="296" y="165"/>
                </a:cxn>
                <a:cxn ang="0">
                  <a:pos x="394" y="169"/>
                </a:cxn>
                <a:cxn ang="0">
                  <a:pos x="492" y="181"/>
                </a:cxn>
                <a:cxn ang="0">
                  <a:pos x="526" y="211"/>
                </a:cxn>
                <a:cxn ang="0">
                  <a:pos x="526" y="227"/>
                </a:cxn>
                <a:cxn ang="0">
                  <a:pos x="526" y="244"/>
                </a:cxn>
                <a:cxn ang="0">
                  <a:pos x="526" y="260"/>
                </a:cxn>
                <a:cxn ang="0">
                  <a:pos x="496" y="264"/>
                </a:cxn>
                <a:cxn ang="0">
                  <a:pos x="439" y="256"/>
                </a:cxn>
                <a:cxn ang="0">
                  <a:pos x="382" y="248"/>
                </a:cxn>
                <a:cxn ang="0">
                  <a:pos x="324" y="240"/>
                </a:cxn>
                <a:cxn ang="0">
                  <a:pos x="261" y="217"/>
                </a:cxn>
                <a:cxn ang="0">
                  <a:pos x="189" y="180"/>
                </a:cxn>
                <a:cxn ang="0">
                  <a:pos x="112" y="143"/>
                </a:cxn>
                <a:cxn ang="0">
                  <a:pos x="36" y="115"/>
                </a:cxn>
                <a:cxn ang="0">
                  <a:pos x="0" y="97"/>
                </a:cxn>
                <a:cxn ang="0">
                  <a:pos x="0" y="80"/>
                </a:cxn>
              </a:cxnLst>
              <a:rect l="0" t="0" r="r" b="b"/>
              <a:pathLst>
                <a:path w="532" h="269">
                  <a:moveTo>
                    <a:pt x="0" y="72"/>
                  </a:moveTo>
                  <a:lnTo>
                    <a:pt x="5" y="65"/>
                  </a:lnTo>
                  <a:lnTo>
                    <a:pt x="8" y="60"/>
                  </a:lnTo>
                  <a:lnTo>
                    <a:pt x="10" y="56"/>
                  </a:lnTo>
                  <a:lnTo>
                    <a:pt x="11" y="50"/>
                  </a:lnTo>
                  <a:lnTo>
                    <a:pt x="72" y="40"/>
                  </a:lnTo>
                  <a:lnTo>
                    <a:pt x="137" y="31"/>
                  </a:lnTo>
                  <a:lnTo>
                    <a:pt x="201" y="20"/>
                  </a:lnTo>
                  <a:lnTo>
                    <a:pt x="268" y="12"/>
                  </a:lnTo>
                  <a:lnTo>
                    <a:pt x="333" y="3"/>
                  </a:lnTo>
                  <a:lnTo>
                    <a:pt x="399" y="0"/>
                  </a:lnTo>
                  <a:lnTo>
                    <a:pt x="462" y="0"/>
                  </a:lnTo>
                  <a:lnTo>
                    <a:pt x="526" y="6"/>
                  </a:lnTo>
                  <a:lnTo>
                    <a:pt x="528" y="19"/>
                  </a:lnTo>
                  <a:lnTo>
                    <a:pt x="531" y="30"/>
                  </a:lnTo>
                  <a:lnTo>
                    <a:pt x="531" y="36"/>
                  </a:lnTo>
                  <a:lnTo>
                    <a:pt x="532" y="42"/>
                  </a:lnTo>
                  <a:lnTo>
                    <a:pt x="529" y="47"/>
                  </a:lnTo>
                  <a:lnTo>
                    <a:pt x="526" y="53"/>
                  </a:lnTo>
                  <a:lnTo>
                    <a:pt x="521" y="60"/>
                  </a:lnTo>
                  <a:lnTo>
                    <a:pt x="514" y="72"/>
                  </a:lnTo>
                  <a:lnTo>
                    <a:pt x="483" y="72"/>
                  </a:lnTo>
                  <a:lnTo>
                    <a:pt x="452" y="72"/>
                  </a:lnTo>
                  <a:lnTo>
                    <a:pt x="417" y="72"/>
                  </a:lnTo>
                  <a:lnTo>
                    <a:pt x="383" y="74"/>
                  </a:lnTo>
                  <a:lnTo>
                    <a:pt x="348" y="76"/>
                  </a:lnTo>
                  <a:lnTo>
                    <a:pt x="314" y="81"/>
                  </a:lnTo>
                  <a:lnTo>
                    <a:pt x="281" y="86"/>
                  </a:lnTo>
                  <a:lnTo>
                    <a:pt x="251" y="94"/>
                  </a:lnTo>
                  <a:lnTo>
                    <a:pt x="244" y="133"/>
                  </a:lnTo>
                  <a:lnTo>
                    <a:pt x="261" y="156"/>
                  </a:lnTo>
                  <a:lnTo>
                    <a:pt x="296" y="165"/>
                  </a:lnTo>
                  <a:lnTo>
                    <a:pt x="344" y="170"/>
                  </a:lnTo>
                  <a:lnTo>
                    <a:pt x="394" y="169"/>
                  </a:lnTo>
                  <a:lnTo>
                    <a:pt x="447" y="172"/>
                  </a:lnTo>
                  <a:lnTo>
                    <a:pt x="492" y="181"/>
                  </a:lnTo>
                  <a:lnTo>
                    <a:pt x="526" y="204"/>
                  </a:lnTo>
                  <a:lnTo>
                    <a:pt x="526" y="211"/>
                  </a:lnTo>
                  <a:lnTo>
                    <a:pt x="526" y="219"/>
                  </a:lnTo>
                  <a:lnTo>
                    <a:pt x="526" y="227"/>
                  </a:lnTo>
                  <a:lnTo>
                    <a:pt x="526" y="236"/>
                  </a:lnTo>
                  <a:lnTo>
                    <a:pt x="526" y="244"/>
                  </a:lnTo>
                  <a:lnTo>
                    <a:pt x="526" y="252"/>
                  </a:lnTo>
                  <a:lnTo>
                    <a:pt x="526" y="260"/>
                  </a:lnTo>
                  <a:lnTo>
                    <a:pt x="526" y="269"/>
                  </a:lnTo>
                  <a:lnTo>
                    <a:pt x="496" y="264"/>
                  </a:lnTo>
                  <a:lnTo>
                    <a:pt x="468" y="261"/>
                  </a:lnTo>
                  <a:lnTo>
                    <a:pt x="439" y="256"/>
                  </a:lnTo>
                  <a:lnTo>
                    <a:pt x="410" y="252"/>
                  </a:lnTo>
                  <a:lnTo>
                    <a:pt x="382" y="248"/>
                  </a:lnTo>
                  <a:lnTo>
                    <a:pt x="353" y="244"/>
                  </a:lnTo>
                  <a:lnTo>
                    <a:pt x="324" y="240"/>
                  </a:lnTo>
                  <a:lnTo>
                    <a:pt x="296" y="236"/>
                  </a:lnTo>
                  <a:lnTo>
                    <a:pt x="261" y="217"/>
                  </a:lnTo>
                  <a:lnTo>
                    <a:pt x="226" y="199"/>
                  </a:lnTo>
                  <a:lnTo>
                    <a:pt x="189" y="180"/>
                  </a:lnTo>
                  <a:lnTo>
                    <a:pt x="152" y="162"/>
                  </a:lnTo>
                  <a:lnTo>
                    <a:pt x="112" y="143"/>
                  </a:lnTo>
                  <a:lnTo>
                    <a:pt x="74" y="128"/>
                  </a:lnTo>
                  <a:lnTo>
                    <a:pt x="36" y="115"/>
                  </a:lnTo>
                  <a:lnTo>
                    <a:pt x="0" y="105"/>
                  </a:lnTo>
                  <a:lnTo>
                    <a:pt x="0" y="97"/>
                  </a:lnTo>
                  <a:lnTo>
                    <a:pt x="0" y="88"/>
                  </a:lnTo>
                  <a:lnTo>
                    <a:pt x="0" y="8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70A3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6" name="Freeform 2056"/>
            <p:cNvSpPr>
              <a:spLocks/>
            </p:cNvSpPr>
            <p:nvPr/>
          </p:nvSpPr>
          <p:spPr bwMode="auto">
            <a:xfrm>
              <a:off x="2926" y="2652"/>
              <a:ext cx="1446" cy="669"/>
            </a:xfrm>
            <a:custGeom>
              <a:avLst/>
              <a:gdLst/>
              <a:ahLst/>
              <a:cxnLst>
                <a:cxn ang="0">
                  <a:pos x="93" y="962"/>
                </a:cxn>
                <a:cxn ang="0">
                  <a:pos x="252" y="711"/>
                </a:cxn>
                <a:cxn ang="0">
                  <a:pos x="298" y="547"/>
                </a:cxn>
                <a:cxn ang="0">
                  <a:pos x="335" y="423"/>
                </a:cxn>
                <a:cxn ang="0">
                  <a:pos x="362" y="570"/>
                </a:cxn>
                <a:cxn ang="0">
                  <a:pos x="372" y="807"/>
                </a:cxn>
                <a:cxn ang="0">
                  <a:pos x="392" y="875"/>
                </a:cxn>
                <a:cxn ang="0">
                  <a:pos x="442" y="706"/>
                </a:cxn>
                <a:cxn ang="0">
                  <a:pos x="477" y="403"/>
                </a:cxn>
                <a:cxn ang="0">
                  <a:pos x="579" y="367"/>
                </a:cxn>
                <a:cxn ang="0">
                  <a:pos x="715" y="417"/>
                </a:cxn>
                <a:cxn ang="0">
                  <a:pos x="1062" y="519"/>
                </a:cxn>
                <a:cxn ang="0">
                  <a:pos x="1517" y="567"/>
                </a:cxn>
                <a:cxn ang="0">
                  <a:pos x="1805" y="439"/>
                </a:cxn>
                <a:cxn ang="0">
                  <a:pos x="1912" y="265"/>
                </a:cxn>
                <a:cxn ang="0">
                  <a:pos x="1984" y="120"/>
                </a:cxn>
                <a:cxn ang="0">
                  <a:pos x="2076" y="9"/>
                </a:cxn>
                <a:cxn ang="0">
                  <a:pos x="2129" y="225"/>
                </a:cxn>
                <a:cxn ang="0">
                  <a:pos x="2233" y="510"/>
                </a:cxn>
                <a:cxn ang="0">
                  <a:pos x="2388" y="753"/>
                </a:cxn>
                <a:cxn ang="0">
                  <a:pos x="2544" y="989"/>
                </a:cxn>
                <a:cxn ang="0">
                  <a:pos x="2608" y="1136"/>
                </a:cxn>
                <a:cxn ang="0">
                  <a:pos x="2656" y="1246"/>
                </a:cxn>
                <a:cxn ang="0">
                  <a:pos x="2508" y="1240"/>
                </a:cxn>
                <a:cxn ang="0">
                  <a:pos x="2303" y="1194"/>
                </a:cxn>
                <a:cxn ang="0">
                  <a:pos x="2240" y="1151"/>
                </a:cxn>
                <a:cxn ang="0">
                  <a:pos x="2228" y="1104"/>
                </a:cxn>
                <a:cxn ang="0">
                  <a:pos x="2137" y="837"/>
                </a:cxn>
                <a:cxn ang="0">
                  <a:pos x="2033" y="506"/>
                </a:cxn>
                <a:cxn ang="0">
                  <a:pos x="1993" y="405"/>
                </a:cxn>
                <a:cxn ang="0">
                  <a:pos x="1984" y="379"/>
                </a:cxn>
                <a:cxn ang="0">
                  <a:pos x="1958" y="367"/>
                </a:cxn>
                <a:cxn ang="0">
                  <a:pos x="1954" y="414"/>
                </a:cxn>
                <a:cxn ang="0">
                  <a:pos x="1968" y="476"/>
                </a:cxn>
                <a:cxn ang="0">
                  <a:pos x="2010" y="751"/>
                </a:cxn>
                <a:cxn ang="0">
                  <a:pos x="2096" y="1096"/>
                </a:cxn>
                <a:cxn ang="0">
                  <a:pos x="1755" y="1145"/>
                </a:cxn>
                <a:cxn ang="0">
                  <a:pos x="1267" y="1137"/>
                </a:cxn>
                <a:cxn ang="0">
                  <a:pos x="998" y="1145"/>
                </a:cxn>
                <a:cxn ang="0">
                  <a:pos x="788" y="1157"/>
                </a:cxn>
                <a:cxn ang="0">
                  <a:pos x="717" y="955"/>
                </a:cxn>
                <a:cxn ang="0">
                  <a:pos x="687" y="696"/>
                </a:cxn>
                <a:cxn ang="0">
                  <a:pos x="659" y="619"/>
                </a:cxn>
                <a:cxn ang="0">
                  <a:pos x="657" y="603"/>
                </a:cxn>
                <a:cxn ang="0">
                  <a:pos x="642" y="598"/>
                </a:cxn>
                <a:cxn ang="0">
                  <a:pos x="600" y="660"/>
                </a:cxn>
                <a:cxn ang="0">
                  <a:pos x="530" y="918"/>
                </a:cxn>
                <a:cxn ang="0">
                  <a:pos x="468" y="1126"/>
                </a:cxn>
                <a:cxn ang="0">
                  <a:pos x="174" y="1166"/>
                </a:cxn>
              </a:cxnLst>
              <a:rect l="0" t="0" r="r" b="b"/>
              <a:pathLst>
                <a:path w="2664" h="1282">
                  <a:moveTo>
                    <a:pt x="0" y="1161"/>
                  </a:moveTo>
                  <a:lnTo>
                    <a:pt x="24" y="1092"/>
                  </a:lnTo>
                  <a:lnTo>
                    <a:pt x="56" y="1026"/>
                  </a:lnTo>
                  <a:lnTo>
                    <a:pt x="93" y="962"/>
                  </a:lnTo>
                  <a:lnTo>
                    <a:pt x="135" y="899"/>
                  </a:lnTo>
                  <a:lnTo>
                    <a:pt x="175" y="837"/>
                  </a:lnTo>
                  <a:lnTo>
                    <a:pt x="215" y="774"/>
                  </a:lnTo>
                  <a:lnTo>
                    <a:pt x="252" y="711"/>
                  </a:lnTo>
                  <a:lnTo>
                    <a:pt x="285" y="647"/>
                  </a:lnTo>
                  <a:lnTo>
                    <a:pt x="288" y="613"/>
                  </a:lnTo>
                  <a:lnTo>
                    <a:pt x="294" y="580"/>
                  </a:lnTo>
                  <a:lnTo>
                    <a:pt x="298" y="547"/>
                  </a:lnTo>
                  <a:lnTo>
                    <a:pt x="305" y="515"/>
                  </a:lnTo>
                  <a:lnTo>
                    <a:pt x="313" y="484"/>
                  </a:lnTo>
                  <a:lnTo>
                    <a:pt x="323" y="453"/>
                  </a:lnTo>
                  <a:lnTo>
                    <a:pt x="335" y="423"/>
                  </a:lnTo>
                  <a:lnTo>
                    <a:pt x="351" y="395"/>
                  </a:lnTo>
                  <a:lnTo>
                    <a:pt x="354" y="452"/>
                  </a:lnTo>
                  <a:lnTo>
                    <a:pt x="358" y="510"/>
                  </a:lnTo>
                  <a:lnTo>
                    <a:pt x="362" y="570"/>
                  </a:lnTo>
                  <a:lnTo>
                    <a:pt x="366" y="630"/>
                  </a:lnTo>
                  <a:lnTo>
                    <a:pt x="368" y="689"/>
                  </a:lnTo>
                  <a:lnTo>
                    <a:pt x="371" y="749"/>
                  </a:lnTo>
                  <a:lnTo>
                    <a:pt x="372" y="807"/>
                  </a:lnTo>
                  <a:lnTo>
                    <a:pt x="373" y="865"/>
                  </a:lnTo>
                  <a:lnTo>
                    <a:pt x="381" y="866"/>
                  </a:lnTo>
                  <a:lnTo>
                    <a:pt x="387" y="871"/>
                  </a:lnTo>
                  <a:lnTo>
                    <a:pt x="392" y="875"/>
                  </a:lnTo>
                  <a:lnTo>
                    <a:pt x="394" y="877"/>
                  </a:lnTo>
                  <a:lnTo>
                    <a:pt x="414" y="836"/>
                  </a:lnTo>
                  <a:lnTo>
                    <a:pt x="429" y="778"/>
                  </a:lnTo>
                  <a:lnTo>
                    <a:pt x="442" y="706"/>
                  </a:lnTo>
                  <a:lnTo>
                    <a:pt x="455" y="629"/>
                  </a:lnTo>
                  <a:lnTo>
                    <a:pt x="463" y="548"/>
                  </a:lnTo>
                  <a:lnTo>
                    <a:pt x="472" y="472"/>
                  </a:lnTo>
                  <a:lnTo>
                    <a:pt x="477" y="403"/>
                  </a:lnTo>
                  <a:lnTo>
                    <a:pt x="482" y="350"/>
                  </a:lnTo>
                  <a:lnTo>
                    <a:pt x="512" y="352"/>
                  </a:lnTo>
                  <a:lnTo>
                    <a:pt x="545" y="359"/>
                  </a:lnTo>
                  <a:lnTo>
                    <a:pt x="579" y="367"/>
                  </a:lnTo>
                  <a:lnTo>
                    <a:pt x="614" y="380"/>
                  </a:lnTo>
                  <a:lnTo>
                    <a:pt x="648" y="392"/>
                  </a:lnTo>
                  <a:lnTo>
                    <a:pt x="683" y="405"/>
                  </a:lnTo>
                  <a:lnTo>
                    <a:pt x="715" y="417"/>
                  </a:lnTo>
                  <a:lnTo>
                    <a:pt x="745" y="427"/>
                  </a:lnTo>
                  <a:lnTo>
                    <a:pt x="860" y="457"/>
                  </a:lnTo>
                  <a:lnTo>
                    <a:pt x="964" y="489"/>
                  </a:lnTo>
                  <a:lnTo>
                    <a:pt x="1062" y="519"/>
                  </a:lnTo>
                  <a:lnTo>
                    <a:pt x="1161" y="545"/>
                  </a:lnTo>
                  <a:lnTo>
                    <a:pt x="1265" y="563"/>
                  </a:lnTo>
                  <a:lnTo>
                    <a:pt x="1383" y="572"/>
                  </a:lnTo>
                  <a:lnTo>
                    <a:pt x="1517" y="567"/>
                  </a:lnTo>
                  <a:lnTo>
                    <a:pt x="1677" y="548"/>
                  </a:lnTo>
                  <a:lnTo>
                    <a:pt x="1721" y="511"/>
                  </a:lnTo>
                  <a:lnTo>
                    <a:pt x="1764" y="476"/>
                  </a:lnTo>
                  <a:lnTo>
                    <a:pt x="1805" y="439"/>
                  </a:lnTo>
                  <a:lnTo>
                    <a:pt x="1842" y="402"/>
                  </a:lnTo>
                  <a:lnTo>
                    <a:pt x="1873" y="361"/>
                  </a:lnTo>
                  <a:lnTo>
                    <a:pt x="1897" y="316"/>
                  </a:lnTo>
                  <a:lnTo>
                    <a:pt x="1912" y="265"/>
                  </a:lnTo>
                  <a:lnTo>
                    <a:pt x="1918" y="208"/>
                  </a:lnTo>
                  <a:lnTo>
                    <a:pt x="1934" y="183"/>
                  </a:lnTo>
                  <a:lnTo>
                    <a:pt x="1957" y="153"/>
                  </a:lnTo>
                  <a:lnTo>
                    <a:pt x="1984" y="120"/>
                  </a:lnTo>
                  <a:lnTo>
                    <a:pt x="2013" y="87"/>
                  </a:lnTo>
                  <a:lnTo>
                    <a:pt x="2038" y="55"/>
                  </a:lnTo>
                  <a:lnTo>
                    <a:pt x="2061" y="29"/>
                  </a:lnTo>
                  <a:lnTo>
                    <a:pt x="2076" y="9"/>
                  </a:lnTo>
                  <a:lnTo>
                    <a:pt x="2082" y="0"/>
                  </a:lnTo>
                  <a:lnTo>
                    <a:pt x="2095" y="76"/>
                  </a:lnTo>
                  <a:lnTo>
                    <a:pt x="2111" y="152"/>
                  </a:lnTo>
                  <a:lnTo>
                    <a:pt x="2129" y="225"/>
                  </a:lnTo>
                  <a:lnTo>
                    <a:pt x="2150" y="298"/>
                  </a:lnTo>
                  <a:lnTo>
                    <a:pt x="2174" y="369"/>
                  </a:lnTo>
                  <a:lnTo>
                    <a:pt x="2202" y="440"/>
                  </a:lnTo>
                  <a:lnTo>
                    <a:pt x="2233" y="510"/>
                  </a:lnTo>
                  <a:lnTo>
                    <a:pt x="2269" y="581"/>
                  </a:lnTo>
                  <a:lnTo>
                    <a:pt x="2306" y="638"/>
                  </a:lnTo>
                  <a:lnTo>
                    <a:pt x="2346" y="696"/>
                  </a:lnTo>
                  <a:lnTo>
                    <a:pt x="2388" y="753"/>
                  </a:lnTo>
                  <a:lnTo>
                    <a:pt x="2430" y="811"/>
                  </a:lnTo>
                  <a:lnTo>
                    <a:pt x="2471" y="870"/>
                  </a:lnTo>
                  <a:lnTo>
                    <a:pt x="2509" y="930"/>
                  </a:lnTo>
                  <a:lnTo>
                    <a:pt x="2544" y="989"/>
                  </a:lnTo>
                  <a:lnTo>
                    <a:pt x="2576" y="1052"/>
                  </a:lnTo>
                  <a:lnTo>
                    <a:pt x="2584" y="1082"/>
                  </a:lnTo>
                  <a:lnTo>
                    <a:pt x="2596" y="1110"/>
                  </a:lnTo>
                  <a:lnTo>
                    <a:pt x="2608" y="1136"/>
                  </a:lnTo>
                  <a:lnTo>
                    <a:pt x="2623" y="1162"/>
                  </a:lnTo>
                  <a:lnTo>
                    <a:pt x="2635" y="1188"/>
                  </a:lnTo>
                  <a:lnTo>
                    <a:pt x="2648" y="1216"/>
                  </a:lnTo>
                  <a:lnTo>
                    <a:pt x="2656" y="1246"/>
                  </a:lnTo>
                  <a:lnTo>
                    <a:pt x="2664" y="1282"/>
                  </a:lnTo>
                  <a:lnTo>
                    <a:pt x="2613" y="1265"/>
                  </a:lnTo>
                  <a:lnTo>
                    <a:pt x="2561" y="1252"/>
                  </a:lnTo>
                  <a:lnTo>
                    <a:pt x="2508" y="1240"/>
                  </a:lnTo>
                  <a:lnTo>
                    <a:pt x="2456" y="1228"/>
                  </a:lnTo>
                  <a:lnTo>
                    <a:pt x="2403" y="1216"/>
                  </a:lnTo>
                  <a:lnTo>
                    <a:pt x="2353" y="1206"/>
                  </a:lnTo>
                  <a:lnTo>
                    <a:pt x="2303" y="1194"/>
                  </a:lnTo>
                  <a:lnTo>
                    <a:pt x="2257" y="1183"/>
                  </a:lnTo>
                  <a:lnTo>
                    <a:pt x="2250" y="1173"/>
                  </a:lnTo>
                  <a:lnTo>
                    <a:pt x="2245" y="1162"/>
                  </a:lnTo>
                  <a:lnTo>
                    <a:pt x="2240" y="1151"/>
                  </a:lnTo>
                  <a:lnTo>
                    <a:pt x="2237" y="1139"/>
                  </a:lnTo>
                  <a:lnTo>
                    <a:pt x="2234" y="1126"/>
                  </a:lnTo>
                  <a:lnTo>
                    <a:pt x="2231" y="1114"/>
                  </a:lnTo>
                  <a:lnTo>
                    <a:pt x="2228" y="1104"/>
                  </a:lnTo>
                  <a:lnTo>
                    <a:pt x="2225" y="1095"/>
                  </a:lnTo>
                  <a:lnTo>
                    <a:pt x="2193" y="1008"/>
                  </a:lnTo>
                  <a:lnTo>
                    <a:pt x="2164" y="923"/>
                  </a:lnTo>
                  <a:lnTo>
                    <a:pt x="2137" y="837"/>
                  </a:lnTo>
                  <a:lnTo>
                    <a:pt x="2111" y="753"/>
                  </a:lnTo>
                  <a:lnTo>
                    <a:pt x="2086" y="668"/>
                  </a:lnTo>
                  <a:lnTo>
                    <a:pt x="2060" y="586"/>
                  </a:lnTo>
                  <a:lnTo>
                    <a:pt x="2033" y="506"/>
                  </a:lnTo>
                  <a:lnTo>
                    <a:pt x="2006" y="427"/>
                  </a:lnTo>
                  <a:lnTo>
                    <a:pt x="2001" y="418"/>
                  </a:lnTo>
                  <a:lnTo>
                    <a:pt x="1997" y="412"/>
                  </a:lnTo>
                  <a:lnTo>
                    <a:pt x="1993" y="405"/>
                  </a:lnTo>
                  <a:lnTo>
                    <a:pt x="1990" y="400"/>
                  </a:lnTo>
                  <a:lnTo>
                    <a:pt x="1987" y="392"/>
                  </a:lnTo>
                  <a:lnTo>
                    <a:pt x="1985" y="386"/>
                  </a:lnTo>
                  <a:lnTo>
                    <a:pt x="1984" y="379"/>
                  </a:lnTo>
                  <a:lnTo>
                    <a:pt x="1984" y="372"/>
                  </a:lnTo>
                  <a:lnTo>
                    <a:pt x="1975" y="371"/>
                  </a:lnTo>
                  <a:lnTo>
                    <a:pt x="1967" y="370"/>
                  </a:lnTo>
                  <a:lnTo>
                    <a:pt x="1958" y="367"/>
                  </a:lnTo>
                  <a:lnTo>
                    <a:pt x="1951" y="362"/>
                  </a:lnTo>
                  <a:lnTo>
                    <a:pt x="1951" y="380"/>
                  </a:lnTo>
                  <a:lnTo>
                    <a:pt x="1952" y="398"/>
                  </a:lnTo>
                  <a:lnTo>
                    <a:pt x="1954" y="414"/>
                  </a:lnTo>
                  <a:lnTo>
                    <a:pt x="1957" y="431"/>
                  </a:lnTo>
                  <a:lnTo>
                    <a:pt x="1961" y="445"/>
                  </a:lnTo>
                  <a:lnTo>
                    <a:pt x="1964" y="461"/>
                  </a:lnTo>
                  <a:lnTo>
                    <a:pt x="1968" y="476"/>
                  </a:lnTo>
                  <a:lnTo>
                    <a:pt x="1973" y="493"/>
                  </a:lnTo>
                  <a:lnTo>
                    <a:pt x="1980" y="579"/>
                  </a:lnTo>
                  <a:lnTo>
                    <a:pt x="1993" y="665"/>
                  </a:lnTo>
                  <a:lnTo>
                    <a:pt x="2010" y="751"/>
                  </a:lnTo>
                  <a:lnTo>
                    <a:pt x="2032" y="838"/>
                  </a:lnTo>
                  <a:lnTo>
                    <a:pt x="2053" y="924"/>
                  </a:lnTo>
                  <a:lnTo>
                    <a:pt x="2075" y="1011"/>
                  </a:lnTo>
                  <a:lnTo>
                    <a:pt x="2096" y="1096"/>
                  </a:lnTo>
                  <a:lnTo>
                    <a:pt x="2115" y="1183"/>
                  </a:lnTo>
                  <a:lnTo>
                    <a:pt x="1998" y="1170"/>
                  </a:lnTo>
                  <a:lnTo>
                    <a:pt x="1878" y="1157"/>
                  </a:lnTo>
                  <a:lnTo>
                    <a:pt x="1755" y="1145"/>
                  </a:lnTo>
                  <a:lnTo>
                    <a:pt x="1633" y="1138"/>
                  </a:lnTo>
                  <a:lnTo>
                    <a:pt x="1509" y="1131"/>
                  </a:lnTo>
                  <a:lnTo>
                    <a:pt x="1387" y="1131"/>
                  </a:lnTo>
                  <a:lnTo>
                    <a:pt x="1267" y="1137"/>
                  </a:lnTo>
                  <a:lnTo>
                    <a:pt x="1150" y="1151"/>
                  </a:lnTo>
                  <a:lnTo>
                    <a:pt x="1100" y="1146"/>
                  </a:lnTo>
                  <a:lnTo>
                    <a:pt x="1050" y="1145"/>
                  </a:lnTo>
                  <a:lnTo>
                    <a:pt x="998" y="1145"/>
                  </a:lnTo>
                  <a:lnTo>
                    <a:pt x="946" y="1147"/>
                  </a:lnTo>
                  <a:lnTo>
                    <a:pt x="893" y="1149"/>
                  </a:lnTo>
                  <a:lnTo>
                    <a:pt x="841" y="1153"/>
                  </a:lnTo>
                  <a:lnTo>
                    <a:pt x="788" y="1157"/>
                  </a:lnTo>
                  <a:lnTo>
                    <a:pt x="735" y="1161"/>
                  </a:lnTo>
                  <a:lnTo>
                    <a:pt x="728" y="1091"/>
                  </a:lnTo>
                  <a:lnTo>
                    <a:pt x="723" y="1023"/>
                  </a:lnTo>
                  <a:lnTo>
                    <a:pt x="717" y="955"/>
                  </a:lnTo>
                  <a:lnTo>
                    <a:pt x="710" y="890"/>
                  </a:lnTo>
                  <a:lnTo>
                    <a:pt x="702" y="823"/>
                  </a:lnTo>
                  <a:lnTo>
                    <a:pt x="695" y="759"/>
                  </a:lnTo>
                  <a:lnTo>
                    <a:pt x="687" y="696"/>
                  </a:lnTo>
                  <a:lnTo>
                    <a:pt x="680" y="635"/>
                  </a:lnTo>
                  <a:lnTo>
                    <a:pt x="671" y="628"/>
                  </a:lnTo>
                  <a:lnTo>
                    <a:pt x="664" y="625"/>
                  </a:lnTo>
                  <a:lnTo>
                    <a:pt x="659" y="619"/>
                  </a:lnTo>
                  <a:lnTo>
                    <a:pt x="657" y="614"/>
                  </a:lnTo>
                  <a:lnTo>
                    <a:pt x="657" y="612"/>
                  </a:lnTo>
                  <a:lnTo>
                    <a:pt x="657" y="608"/>
                  </a:lnTo>
                  <a:lnTo>
                    <a:pt x="657" y="603"/>
                  </a:lnTo>
                  <a:lnTo>
                    <a:pt x="657" y="602"/>
                  </a:lnTo>
                  <a:lnTo>
                    <a:pt x="652" y="601"/>
                  </a:lnTo>
                  <a:lnTo>
                    <a:pt x="647" y="600"/>
                  </a:lnTo>
                  <a:lnTo>
                    <a:pt x="642" y="598"/>
                  </a:lnTo>
                  <a:lnTo>
                    <a:pt x="636" y="597"/>
                  </a:lnTo>
                  <a:lnTo>
                    <a:pt x="628" y="593"/>
                  </a:lnTo>
                  <a:lnTo>
                    <a:pt x="625" y="592"/>
                  </a:lnTo>
                  <a:lnTo>
                    <a:pt x="600" y="660"/>
                  </a:lnTo>
                  <a:lnTo>
                    <a:pt x="580" y="726"/>
                  </a:lnTo>
                  <a:lnTo>
                    <a:pt x="561" y="790"/>
                  </a:lnTo>
                  <a:lnTo>
                    <a:pt x="546" y="855"/>
                  </a:lnTo>
                  <a:lnTo>
                    <a:pt x="530" y="918"/>
                  </a:lnTo>
                  <a:lnTo>
                    <a:pt x="517" y="983"/>
                  </a:lnTo>
                  <a:lnTo>
                    <a:pt x="505" y="1049"/>
                  </a:lnTo>
                  <a:lnTo>
                    <a:pt x="493" y="1118"/>
                  </a:lnTo>
                  <a:lnTo>
                    <a:pt x="468" y="1126"/>
                  </a:lnTo>
                  <a:lnTo>
                    <a:pt x="414" y="1138"/>
                  </a:lnTo>
                  <a:lnTo>
                    <a:pt x="340" y="1148"/>
                  </a:lnTo>
                  <a:lnTo>
                    <a:pt x="259" y="1160"/>
                  </a:lnTo>
                  <a:lnTo>
                    <a:pt x="174" y="1166"/>
                  </a:lnTo>
                  <a:lnTo>
                    <a:pt x="97" y="1171"/>
                  </a:lnTo>
                  <a:lnTo>
                    <a:pt x="35" y="1169"/>
                  </a:lnTo>
                  <a:lnTo>
                    <a:pt x="0" y="1161"/>
                  </a:lnTo>
                  <a:close/>
                </a:path>
              </a:pathLst>
            </a:custGeom>
            <a:solidFill>
              <a:srgbClr val="98CB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7" name="Freeform 2057"/>
            <p:cNvSpPr>
              <a:spLocks/>
            </p:cNvSpPr>
            <p:nvPr/>
          </p:nvSpPr>
          <p:spPr bwMode="auto">
            <a:xfrm>
              <a:off x="2955" y="1168"/>
              <a:ext cx="238" cy="281"/>
            </a:xfrm>
            <a:custGeom>
              <a:avLst/>
              <a:gdLst/>
              <a:ahLst/>
              <a:cxnLst>
                <a:cxn ang="0">
                  <a:pos x="0" y="515"/>
                </a:cxn>
                <a:cxn ang="0">
                  <a:pos x="4" y="460"/>
                </a:cxn>
                <a:cxn ang="0">
                  <a:pos x="12" y="406"/>
                </a:cxn>
                <a:cxn ang="0">
                  <a:pos x="22" y="351"/>
                </a:cxn>
                <a:cxn ang="0">
                  <a:pos x="36" y="298"/>
                </a:cxn>
                <a:cxn ang="0">
                  <a:pos x="53" y="244"/>
                </a:cxn>
                <a:cxn ang="0">
                  <a:pos x="74" y="193"/>
                </a:cxn>
                <a:cxn ang="0">
                  <a:pos x="100" y="144"/>
                </a:cxn>
                <a:cxn ang="0">
                  <a:pos x="132" y="98"/>
                </a:cxn>
                <a:cxn ang="0">
                  <a:pos x="168" y="80"/>
                </a:cxn>
                <a:cxn ang="0">
                  <a:pos x="205" y="64"/>
                </a:cxn>
                <a:cxn ang="0">
                  <a:pos x="242" y="47"/>
                </a:cxn>
                <a:cxn ang="0">
                  <a:pos x="280" y="32"/>
                </a:cxn>
                <a:cxn ang="0">
                  <a:pos x="318" y="18"/>
                </a:cxn>
                <a:cxn ang="0">
                  <a:pos x="358" y="8"/>
                </a:cxn>
                <a:cxn ang="0">
                  <a:pos x="397" y="2"/>
                </a:cxn>
                <a:cxn ang="0">
                  <a:pos x="438" y="0"/>
                </a:cxn>
                <a:cxn ang="0">
                  <a:pos x="438" y="3"/>
                </a:cxn>
                <a:cxn ang="0">
                  <a:pos x="438" y="8"/>
                </a:cxn>
                <a:cxn ang="0">
                  <a:pos x="438" y="15"/>
                </a:cxn>
                <a:cxn ang="0">
                  <a:pos x="438" y="21"/>
                </a:cxn>
                <a:cxn ang="0">
                  <a:pos x="438" y="26"/>
                </a:cxn>
                <a:cxn ang="0">
                  <a:pos x="438" y="33"/>
                </a:cxn>
                <a:cxn ang="0">
                  <a:pos x="438" y="38"/>
                </a:cxn>
                <a:cxn ang="0">
                  <a:pos x="438" y="43"/>
                </a:cxn>
                <a:cxn ang="0">
                  <a:pos x="416" y="51"/>
                </a:cxn>
                <a:cxn ang="0">
                  <a:pos x="393" y="60"/>
                </a:cxn>
                <a:cxn ang="0">
                  <a:pos x="368" y="71"/>
                </a:cxn>
                <a:cxn ang="0">
                  <a:pos x="345" y="82"/>
                </a:cxn>
                <a:cxn ang="0">
                  <a:pos x="319" y="91"/>
                </a:cxn>
                <a:cxn ang="0">
                  <a:pos x="296" y="102"/>
                </a:cxn>
                <a:cxn ang="0">
                  <a:pos x="273" y="110"/>
                </a:cxn>
                <a:cxn ang="0">
                  <a:pos x="253" y="120"/>
                </a:cxn>
                <a:cxn ang="0">
                  <a:pos x="209" y="150"/>
                </a:cxn>
                <a:cxn ang="0">
                  <a:pos x="179" y="186"/>
                </a:cxn>
                <a:cxn ang="0">
                  <a:pos x="158" y="226"/>
                </a:cxn>
                <a:cxn ang="0">
                  <a:pos x="147" y="269"/>
                </a:cxn>
                <a:cxn ang="0">
                  <a:pos x="139" y="314"/>
                </a:cxn>
                <a:cxn ang="0">
                  <a:pos x="136" y="361"/>
                </a:cxn>
                <a:cxn ang="0">
                  <a:pos x="134" y="410"/>
                </a:cxn>
                <a:cxn ang="0">
                  <a:pos x="132" y="460"/>
                </a:cxn>
                <a:cxn ang="0">
                  <a:pos x="115" y="471"/>
                </a:cxn>
                <a:cxn ang="0">
                  <a:pos x="98" y="482"/>
                </a:cxn>
                <a:cxn ang="0">
                  <a:pos x="82" y="492"/>
                </a:cxn>
                <a:cxn ang="0">
                  <a:pos x="66" y="502"/>
                </a:cxn>
                <a:cxn ang="0">
                  <a:pos x="49" y="511"/>
                </a:cxn>
                <a:cxn ang="0">
                  <a:pos x="32" y="519"/>
                </a:cxn>
                <a:cxn ang="0">
                  <a:pos x="16" y="528"/>
                </a:cxn>
                <a:cxn ang="0">
                  <a:pos x="0" y="536"/>
                </a:cxn>
                <a:cxn ang="0">
                  <a:pos x="0" y="529"/>
                </a:cxn>
                <a:cxn ang="0">
                  <a:pos x="0" y="526"/>
                </a:cxn>
                <a:cxn ang="0">
                  <a:pos x="0" y="520"/>
                </a:cxn>
                <a:cxn ang="0">
                  <a:pos x="0" y="515"/>
                </a:cxn>
              </a:cxnLst>
              <a:rect l="0" t="0" r="r" b="b"/>
              <a:pathLst>
                <a:path w="438" h="536">
                  <a:moveTo>
                    <a:pt x="0" y="515"/>
                  </a:moveTo>
                  <a:lnTo>
                    <a:pt x="4" y="460"/>
                  </a:lnTo>
                  <a:lnTo>
                    <a:pt x="12" y="406"/>
                  </a:lnTo>
                  <a:lnTo>
                    <a:pt x="22" y="351"/>
                  </a:lnTo>
                  <a:lnTo>
                    <a:pt x="36" y="298"/>
                  </a:lnTo>
                  <a:lnTo>
                    <a:pt x="53" y="244"/>
                  </a:lnTo>
                  <a:lnTo>
                    <a:pt x="74" y="193"/>
                  </a:lnTo>
                  <a:lnTo>
                    <a:pt x="100" y="144"/>
                  </a:lnTo>
                  <a:lnTo>
                    <a:pt x="132" y="98"/>
                  </a:lnTo>
                  <a:lnTo>
                    <a:pt x="168" y="80"/>
                  </a:lnTo>
                  <a:lnTo>
                    <a:pt x="205" y="64"/>
                  </a:lnTo>
                  <a:lnTo>
                    <a:pt x="242" y="47"/>
                  </a:lnTo>
                  <a:lnTo>
                    <a:pt x="280" y="32"/>
                  </a:lnTo>
                  <a:lnTo>
                    <a:pt x="318" y="18"/>
                  </a:lnTo>
                  <a:lnTo>
                    <a:pt x="358" y="8"/>
                  </a:lnTo>
                  <a:lnTo>
                    <a:pt x="397" y="2"/>
                  </a:lnTo>
                  <a:lnTo>
                    <a:pt x="438" y="0"/>
                  </a:lnTo>
                  <a:lnTo>
                    <a:pt x="438" y="3"/>
                  </a:lnTo>
                  <a:lnTo>
                    <a:pt x="438" y="8"/>
                  </a:lnTo>
                  <a:lnTo>
                    <a:pt x="438" y="15"/>
                  </a:lnTo>
                  <a:lnTo>
                    <a:pt x="438" y="21"/>
                  </a:lnTo>
                  <a:lnTo>
                    <a:pt x="438" y="26"/>
                  </a:lnTo>
                  <a:lnTo>
                    <a:pt x="438" y="33"/>
                  </a:lnTo>
                  <a:lnTo>
                    <a:pt x="438" y="38"/>
                  </a:lnTo>
                  <a:lnTo>
                    <a:pt x="438" y="43"/>
                  </a:lnTo>
                  <a:lnTo>
                    <a:pt x="416" y="51"/>
                  </a:lnTo>
                  <a:lnTo>
                    <a:pt x="393" y="60"/>
                  </a:lnTo>
                  <a:lnTo>
                    <a:pt x="368" y="71"/>
                  </a:lnTo>
                  <a:lnTo>
                    <a:pt x="345" y="82"/>
                  </a:lnTo>
                  <a:lnTo>
                    <a:pt x="319" y="91"/>
                  </a:lnTo>
                  <a:lnTo>
                    <a:pt x="296" y="102"/>
                  </a:lnTo>
                  <a:lnTo>
                    <a:pt x="273" y="110"/>
                  </a:lnTo>
                  <a:lnTo>
                    <a:pt x="253" y="120"/>
                  </a:lnTo>
                  <a:lnTo>
                    <a:pt x="209" y="150"/>
                  </a:lnTo>
                  <a:lnTo>
                    <a:pt x="179" y="186"/>
                  </a:lnTo>
                  <a:lnTo>
                    <a:pt x="158" y="226"/>
                  </a:lnTo>
                  <a:lnTo>
                    <a:pt x="147" y="269"/>
                  </a:lnTo>
                  <a:lnTo>
                    <a:pt x="139" y="314"/>
                  </a:lnTo>
                  <a:lnTo>
                    <a:pt x="136" y="361"/>
                  </a:lnTo>
                  <a:lnTo>
                    <a:pt x="134" y="410"/>
                  </a:lnTo>
                  <a:lnTo>
                    <a:pt x="132" y="460"/>
                  </a:lnTo>
                  <a:lnTo>
                    <a:pt x="115" y="471"/>
                  </a:lnTo>
                  <a:lnTo>
                    <a:pt x="98" y="482"/>
                  </a:lnTo>
                  <a:lnTo>
                    <a:pt x="82" y="492"/>
                  </a:lnTo>
                  <a:lnTo>
                    <a:pt x="66" y="502"/>
                  </a:lnTo>
                  <a:lnTo>
                    <a:pt x="49" y="511"/>
                  </a:lnTo>
                  <a:lnTo>
                    <a:pt x="32" y="519"/>
                  </a:lnTo>
                  <a:lnTo>
                    <a:pt x="16" y="528"/>
                  </a:lnTo>
                  <a:lnTo>
                    <a:pt x="0" y="536"/>
                  </a:lnTo>
                  <a:lnTo>
                    <a:pt x="0" y="529"/>
                  </a:lnTo>
                  <a:lnTo>
                    <a:pt x="0" y="526"/>
                  </a:lnTo>
                  <a:lnTo>
                    <a:pt x="0" y="520"/>
                  </a:lnTo>
                  <a:lnTo>
                    <a:pt x="0" y="515"/>
                  </a:lnTo>
                  <a:close/>
                </a:path>
              </a:pathLst>
            </a:custGeom>
            <a:solidFill>
              <a:srgbClr val="FF99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8" name="Freeform 2058"/>
            <p:cNvSpPr>
              <a:spLocks/>
            </p:cNvSpPr>
            <p:nvPr/>
          </p:nvSpPr>
          <p:spPr bwMode="auto">
            <a:xfrm>
              <a:off x="3008" y="3471"/>
              <a:ext cx="257" cy="561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3" y="46"/>
                </a:cxn>
                <a:cxn ang="0">
                  <a:pos x="10" y="29"/>
                </a:cxn>
                <a:cxn ang="0">
                  <a:pos x="23" y="10"/>
                </a:cxn>
                <a:cxn ang="0">
                  <a:pos x="40" y="0"/>
                </a:cxn>
                <a:cxn ang="0">
                  <a:pos x="60" y="0"/>
                </a:cxn>
                <a:cxn ang="0">
                  <a:pos x="84" y="1"/>
                </a:cxn>
                <a:cxn ang="0">
                  <a:pos x="108" y="7"/>
                </a:cxn>
                <a:cxn ang="0">
                  <a:pos x="119" y="50"/>
                </a:cxn>
                <a:cxn ang="0">
                  <a:pos x="115" y="144"/>
                </a:cxn>
                <a:cxn ang="0">
                  <a:pos x="117" y="242"/>
                </a:cxn>
                <a:cxn ang="0">
                  <a:pos x="136" y="328"/>
                </a:cxn>
                <a:cxn ang="0">
                  <a:pos x="160" y="386"/>
                </a:cxn>
                <a:cxn ang="0">
                  <a:pos x="174" y="438"/>
                </a:cxn>
                <a:cxn ang="0">
                  <a:pos x="189" y="491"/>
                </a:cxn>
                <a:cxn ang="0">
                  <a:pos x="207" y="543"/>
                </a:cxn>
                <a:cxn ang="0">
                  <a:pos x="243" y="611"/>
                </a:cxn>
                <a:cxn ang="0">
                  <a:pos x="288" y="696"/>
                </a:cxn>
                <a:cxn ang="0">
                  <a:pos x="334" y="782"/>
                </a:cxn>
                <a:cxn ang="0">
                  <a:pos x="379" y="867"/>
                </a:cxn>
                <a:cxn ang="0">
                  <a:pos x="422" y="925"/>
                </a:cxn>
                <a:cxn ang="0">
                  <a:pos x="446" y="957"/>
                </a:cxn>
                <a:cxn ang="0">
                  <a:pos x="458" y="992"/>
                </a:cxn>
                <a:cxn ang="0">
                  <a:pos x="466" y="1035"/>
                </a:cxn>
                <a:cxn ang="0">
                  <a:pos x="463" y="1063"/>
                </a:cxn>
                <a:cxn ang="0">
                  <a:pos x="455" y="1067"/>
                </a:cxn>
                <a:cxn ang="0">
                  <a:pos x="412" y="1025"/>
                </a:cxn>
                <a:cxn ang="0">
                  <a:pos x="345" y="931"/>
                </a:cxn>
                <a:cxn ang="0">
                  <a:pos x="283" y="838"/>
                </a:cxn>
                <a:cxn ang="0">
                  <a:pos x="226" y="741"/>
                </a:cxn>
                <a:cxn ang="0">
                  <a:pos x="182" y="663"/>
                </a:cxn>
                <a:cxn ang="0">
                  <a:pos x="149" y="598"/>
                </a:cxn>
                <a:cxn ang="0">
                  <a:pos x="114" y="529"/>
                </a:cxn>
                <a:cxn ang="0">
                  <a:pos x="86" y="465"/>
                </a:cxn>
                <a:cxn ang="0">
                  <a:pos x="59" y="409"/>
                </a:cxn>
                <a:cxn ang="0">
                  <a:pos x="35" y="319"/>
                </a:cxn>
                <a:cxn ang="0">
                  <a:pos x="16" y="209"/>
                </a:cxn>
                <a:cxn ang="0">
                  <a:pos x="3" y="112"/>
                </a:cxn>
              </a:cxnLst>
              <a:rect l="0" t="0" r="r" b="b"/>
              <a:pathLst>
                <a:path w="471" h="1074">
                  <a:moveTo>
                    <a:pt x="0" y="77"/>
                  </a:moveTo>
                  <a:lnTo>
                    <a:pt x="0" y="64"/>
                  </a:lnTo>
                  <a:lnTo>
                    <a:pt x="1" y="54"/>
                  </a:lnTo>
                  <a:lnTo>
                    <a:pt x="3" y="46"/>
                  </a:lnTo>
                  <a:lnTo>
                    <a:pt x="7" y="38"/>
                  </a:lnTo>
                  <a:lnTo>
                    <a:pt x="10" y="29"/>
                  </a:lnTo>
                  <a:lnTo>
                    <a:pt x="17" y="20"/>
                  </a:lnTo>
                  <a:lnTo>
                    <a:pt x="23" y="10"/>
                  </a:lnTo>
                  <a:lnTo>
                    <a:pt x="33" y="0"/>
                  </a:lnTo>
                  <a:lnTo>
                    <a:pt x="40" y="0"/>
                  </a:lnTo>
                  <a:lnTo>
                    <a:pt x="51" y="0"/>
                  </a:lnTo>
                  <a:lnTo>
                    <a:pt x="60" y="0"/>
                  </a:lnTo>
                  <a:lnTo>
                    <a:pt x="72" y="1"/>
                  </a:lnTo>
                  <a:lnTo>
                    <a:pt x="84" y="1"/>
                  </a:lnTo>
                  <a:lnTo>
                    <a:pt x="95" y="4"/>
                  </a:lnTo>
                  <a:lnTo>
                    <a:pt x="108" y="7"/>
                  </a:lnTo>
                  <a:lnTo>
                    <a:pt x="121" y="11"/>
                  </a:lnTo>
                  <a:lnTo>
                    <a:pt x="119" y="50"/>
                  </a:lnTo>
                  <a:lnTo>
                    <a:pt x="117" y="96"/>
                  </a:lnTo>
                  <a:lnTo>
                    <a:pt x="115" y="144"/>
                  </a:lnTo>
                  <a:lnTo>
                    <a:pt x="116" y="194"/>
                  </a:lnTo>
                  <a:lnTo>
                    <a:pt x="117" y="242"/>
                  </a:lnTo>
                  <a:lnTo>
                    <a:pt x="125" y="288"/>
                  </a:lnTo>
                  <a:lnTo>
                    <a:pt x="136" y="328"/>
                  </a:lnTo>
                  <a:lnTo>
                    <a:pt x="154" y="362"/>
                  </a:lnTo>
                  <a:lnTo>
                    <a:pt x="160" y="386"/>
                  </a:lnTo>
                  <a:lnTo>
                    <a:pt x="167" y="412"/>
                  </a:lnTo>
                  <a:lnTo>
                    <a:pt x="174" y="438"/>
                  </a:lnTo>
                  <a:lnTo>
                    <a:pt x="181" y="466"/>
                  </a:lnTo>
                  <a:lnTo>
                    <a:pt x="189" y="491"/>
                  </a:lnTo>
                  <a:lnTo>
                    <a:pt x="197" y="518"/>
                  </a:lnTo>
                  <a:lnTo>
                    <a:pt x="207" y="543"/>
                  </a:lnTo>
                  <a:lnTo>
                    <a:pt x="219" y="570"/>
                  </a:lnTo>
                  <a:lnTo>
                    <a:pt x="243" y="611"/>
                  </a:lnTo>
                  <a:lnTo>
                    <a:pt x="266" y="653"/>
                  </a:lnTo>
                  <a:lnTo>
                    <a:pt x="288" y="696"/>
                  </a:lnTo>
                  <a:lnTo>
                    <a:pt x="312" y="739"/>
                  </a:lnTo>
                  <a:lnTo>
                    <a:pt x="334" y="782"/>
                  </a:lnTo>
                  <a:lnTo>
                    <a:pt x="356" y="825"/>
                  </a:lnTo>
                  <a:lnTo>
                    <a:pt x="379" y="867"/>
                  </a:lnTo>
                  <a:lnTo>
                    <a:pt x="405" y="910"/>
                  </a:lnTo>
                  <a:lnTo>
                    <a:pt x="422" y="925"/>
                  </a:lnTo>
                  <a:lnTo>
                    <a:pt x="437" y="941"/>
                  </a:lnTo>
                  <a:lnTo>
                    <a:pt x="446" y="957"/>
                  </a:lnTo>
                  <a:lnTo>
                    <a:pt x="454" y="973"/>
                  </a:lnTo>
                  <a:lnTo>
                    <a:pt x="458" y="992"/>
                  </a:lnTo>
                  <a:lnTo>
                    <a:pt x="463" y="1012"/>
                  </a:lnTo>
                  <a:lnTo>
                    <a:pt x="466" y="1035"/>
                  </a:lnTo>
                  <a:lnTo>
                    <a:pt x="471" y="1063"/>
                  </a:lnTo>
                  <a:lnTo>
                    <a:pt x="463" y="1063"/>
                  </a:lnTo>
                  <a:lnTo>
                    <a:pt x="460" y="1064"/>
                  </a:lnTo>
                  <a:lnTo>
                    <a:pt x="455" y="1067"/>
                  </a:lnTo>
                  <a:lnTo>
                    <a:pt x="449" y="1074"/>
                  </a:lnTo>
                  <a:lnTo>
                    <a:pt x="412" y="1025"/>
                  </a:lnTo>
                  <a:lnTo>
                    <a:pt x="378" y="978"/>
                  </a:lnTo>
                  <a:lnTo>
                    <a:pt x="345" y="931"/>
                  </a:lnTo>
                  <a:lnTo>
                    <a:pt x="315" y="885"/>
                  </a:lnTo>
                  <a:lnTo>
                    <a:pt x="283" y="838"/>
                  </a:lnTo>
                  <a:lnTo>
                    <a:pt x="254" y="791"/>
                  </a:lnTo>
                  <a:lnTo>
                    <a:pt x="226" y="741"/>
                  </a:lnTo>
                  <a:lnTo>
                    <a:pt x="197" y="690"/>
                  </a:lnTo>
                  <a:lnTo>
                    <a:pt x="182" y="663"/>
                  </a:lnTo>
                  <a:lnTo>
                    <a:pt x="166" y="632"/>
                  </a:lnTo>
                  <a:lnTo>
                    <a:pt x="149" y="598"/>
                  </a:lnTo>
                  <a:lnTo>
                    <a:pt x="132" y="564"/>
                  </a:lnTo>
                  <a:lnTo>
                    <a:pt x="114" y="529"/>
                  </a:lnTo>
                  <a:lnTo>
                    <a:pt x="99" y="495"/>
                  </a:lnTo>
                  <a:lnTo>
                    <a:pt x="86" y="465"/>
                  </a:lnTo>
                  <a:lnTo>
                    <a:pt x="76" y="438"/>
                  </a:lnTo>
                  <a:lnTo>
                    <a:pt x="59" y="409"/>
                  </a:lnTo>
                  <a:lnTo>
                    <a:pt x="46" y="369"/>
                  </a:lnTo>
                  <a:lnTo>
                    <a:pt x="35" y="319"/>
                  </a:lnTo>
                  <a:lnTo>
                    <a:pt x="25" y="265"/>
                  </a:lnTo>
                  <a:lnTo>
                    <a:pt x="16" y="209"/>
                  </a:lnTo>
                  <a:lnTo>
                    <a:pt x="9" y="157"/>
                  </a:lnTo>
                  <a:lnTo>
                    <a:pt x="3" y="112"/>
                  </a:lnTo>
                  <a:lnTo>
                    <a:pt x="0" y="7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499" name="Freeform 2059"/>
            <p:cNvSpPr>
              <a:spLocks/>
            </p:cNvSpPr>
            <p:nvPr/>
          </p:nvSpPr>
          <p:spPr bwMode="auto">
            <a:xfrm>
              <a:off x="3051" y="1209"/>
              <a:ext cx="178" cy="183"/>
            </a:xfrm>
            <a:custGeom>
              <a:avLst/>
              <a:gdLst/>
              <a:ahLst/>
              <a:cxnLst>
                <a:cxn ang="0">
                  <a:pos x="3" y="317"/>
                </a:cxn>
                <a:cxn ang="0">
                  <a:pos x="35" y="271"/>
                </a:cxn>
                <a:cxn ang="0">
                  <a:pos x="90" y="241"/>
                </a:cxn>
                <a:cxn ang="0">
                  <a:pos x="159" y="219"/>
                </a:cxn>
                <a:cxn ang="0">
                  <a:pos x="197" y="201"/>
                </a:cxn>
                <a:cxn ang="0">
                  <a:pos x="197" y="191"/>
                </a:cxn>
                <a:cxn ang="0">
                  <a:pos x="202" y="182"/>
                </a:cxn>
                <a:cxn ang="0">
                  <a:pos x="184" y="175"/>
                </a:cxn>
                <a:cxn ang="0">
                  <a:pos x="138" y="175"/>
                </a:cxn>
                <a:cxn ang="0">
                  <a:pos x="95" y="176"/>
                </a:cxn>
                <a:cxn ang="0">
                  <a:pos x="53" y="182"/>
                </a:cxn>
                <a:cxn ang="0">
                  <a:pos x="33" y="177"/>
                </a:cxn>
                <a:cxn ang="0">
                  <a:pos x="33" y="161"/>
                </a:cxn>
                <a:cxn ang="0">
                  <a:pos x="52" y="144"/>
                </a:cxn>
                <a:cxn ang="0">
                  <a:pos x="90" y="129"/>
                </a:cxn>
                <a:cxn ang="0">
                  <a:pos x="127" y="114"/>
                </a:cxn>
                <a:cxn ang="0">
                  <a:pos x="166" y="102"/>
                </a:cxn>
                <a:cxn ang="0">
                  <a:pos x="186" y="90"/>
                </a:cxn>
                <a:cxn ang="0">
                  <a:pos x="181" y="73"/>
                </a:cxn>
                <a:cxn ang="0">
                  <a:pos x="170" y="66"/>
                </a:cxn>
                <a:cxn ang="0">
                  <a:pos x="159" y="66"/>
                </a:cxn>
                <a:cxn ang="0">
                  <a:pos x="148" y="66"/>
                </a:cxn>
                <a:cxn ang="0">
                  <a:pos x="135" y="66"/>
                </a:cxn>
                <a:cxn ang="0">
                  <a:pos x="143" y="53"/>
                </a:cxn>
                <a:cxn ang="0">
                  <a:pos x="172" y="35"/>
                </a:cxn>
                <a:cxn ang="0">
                  <a:pos x="203" y="21"/>
                </a:cxn>
                <a:cxn ang="0">
                  <a:pos x="236" y="7"/>
                </a:cxn>
                <a:cxn ang="0">
                  <a:pos x="258" y="6"/>
                </a:cxn>
                <a:cxn ang="0">
                  <a:pos x="267" y="15"/>
                </a:cxn>
                <a:cxn ang="0">
                  <a:pos x="278" y="46"/>
                </a:cxn>
                <a:cxn ang="0">
                  <a:pos x="284" y="117"/>
                </a:cxn>
                <a:cxn ang="0">
                  <a:pos x="294" y="196"/>
                </a:cxn>
                <a:cxn ang="0">
                  <a:pos x="313" y="262"/>
                </a:cxn>
                <a:cxn ang="0">
                  <a:pos x="287" y="293"/>
                </a:cxn>
                <a:cxn ang="0">
                  <a:pos x="205" y="309"/>
                </a:cxn>
                <a:cxn ang="0">
                  <a:pos x="123" y="325"/>
                </a:cxn>
                <a:cxn ang="0">
                  <a:pos x="40" y="342"/>
                </a:cxn>
              </a:cxnLst>
              <a:rect l="0" t="0" r="r" b="b"/>
              <a:pathLst>
                <a:path w="329" h="351">
                  <a:moveTo>
                    <a:pt x="0" y="351"/>
                  </a:moveTo>
                  <a:lnTo>
                    <a:pt x="3" y="317"/>
                  </a:lnTo>
                  <a:lnTo>
                    <a:pt x="16" y="291"/>
                  </a:lnTo>
                  <a:lnTo>
                    <a:pt x="35" y="271"/>
                  </a:lnTo>
                  <a:lnTo>
                    <a:pt x="62" y="255"/>
                  </a:lnTo>
                  <a:lnTo>
                    <a:pt x="90" y="241"/>
                  </a:lnTo>
                  <a:lnTo>
                    <a:pt x="124" y="229"/>
                  </a:lnTo>
                  <a:lnTo>
                    <a:pt x="159" y="219"/>
                  </a:lnTo>
                  <a:lnTo>
                    <a:pt x="197" y="208"/>
                  </a:lnTo>
                  <a:lnTo>
                    <a:pt x="197" y="201"/>
                  </a:lnTo>
                  <a:lnTo>
                    <a:pt x="197" y="195"/>
                  </a:lnTo>
                  <a:lnTo>
                    <a:pt x="197" y="191"/>
                  </a:lnTo>
                  <a:lnTo>
                    <a:pt x="198" y="188"/>
                  </a:lnTo>
                  <a:lnTo>
                    <a:pt x="202" y="182"/>
                  </a:lnTo>
                  <a:lnTo>
                    <a:pt x="209" y="175"/>
                  </a:lnTo>
                  <a:lnTo>
                    <a:pt x="184" y="175"/>
                  </a:lnTo>
                  <a:lnTo>
                    <a:pt x="161" y="175"/>
                  </a:lnTo>
                  <a:lnTo>
                    <a:pt x="138" y="175"/>
                  </a:lnTo>
                  <a:lnTo>
                    <a:pt x="117" y="176"/>
                  </a:lnTo>
                  <a:lnTo>
                    <a:pt x="95" y="176"/>
                  </a:lnTo>
                  <a:lnTo>
                    <a:pt x="74" y="179"/>
                  </a:lnTo>
                  <a:lnTo>
                    <a:pt x="53" y="182"/>
                  </a:lnTo>
                  <a:lnTo>
                    <a:pt x="33" y="187"/>
                  </a:lnTo>
                  <a:lnTo>
                    <a:pt x="33" y="177"/>
                  </a:lnTo>
                  <a:lnTo>
                    <a:pt x="33" y="170"/>
                  </a:lnTo>
                  <a:lnTo>
                    <a:pt x="33" y="161"/>
                  </a:lnTo>
                  <a:lnTo>
                    <a:pt x="33" y="154"/>
                  </a:lnTo>
                  <a:lnTo>
                    <a:pt x="52" y="144"/>
                  </a:lnTo>
                  <a:lnTo>
                    <a:pt x="72" y="137"/>
                  </a:lnTo>
                  <a:lnTo>
                    <a:pt x="90" y="129"/>
                  </a:lnTo>
                  <a:lnTo>
                    <a:pt x="109" y="121"/>
                  </a:lnTo>
                  <a:lnTo>
                    <a:pt x="127" y="114"/>
                  </a:lnTo>
                  <a:lnTo>
                    <a:pt x="146" y="108"/>
                  </a:lnTo>
                  <a:lnTo>
                    <a:pt x="166" y="102"/>
                  </a:lnTo>
                  <a:lnTo>
                    <a:pt x="187" y="99"/>
                  </a:lnTo>
                  <a:lnTo>
                    <a:pt x="186" y="90"/>
                  </a:lnTo>
                  <a:lnTo>
                    <a:pt x="185" y="82"/>
                  </a:lnTo>
                  <a:lnTo>
                    <a:pt x="181" y="73"/>
                  </a:lnTo>
                  <a:lnTo>
                    <a:pt x="176" y="66"/>
                  </a:lnTo>
                  <a:lnTo>
                    <a:pt x="170" y="66"/>
                  </a:lnTo>
                  <a:lnTo>
                    <a:pt x="164" y="66"/>
                  </a:lnTo>
                  <a:lnTo>
                    <a:pt x="159" y="66"/>
                  </a:lnTo>
                  <a:lnTo>
                    <a:pt x="154" y="66"/>
                  </a:lnTo>
                  <a:lnTo>
                    <a:pt x="148" y="66"/>
                  </a:lnTo>
                  <a:lnTo>
                    <a:pt x="141" y="66"/>
                  </a:lnTo>
                  <a:lnTo>
                    <a:pt x="135" y="66"/>
                  </a:lnTo>
                  <a:lnTo>
                    <a:pt x="132" y="66"/>
                  </a:lnTo>
                  <a:lnTo>
                    <a:pt x="143" y="53"/>
                  </a:lnTo>
                  <a:lnTo>
                    <a:pt x="157" y="44"/>
                  </a:lnTo>
                  <a:lnTo>
                    <a:pt x="172" y="35"/>
                  </a:lnTo>
                  <a:lnTo>
                    <a:pt x="188" y="29"/>
                  </a:lnTo>
                  <a:lnTo>
                    <a:pt x="203" y="21"/>
                  </a:lnTo>
                  <a:lnTo>
                    <a:pt x="219" y="14"/>
                  </a:lnTo>
                  <a:lnTo>
                    <a:pt x="236" y="7"/>
                  </a:lnTo>
                  <a:lnTo>
                    <a:pt x="252" y="0"/>
                  </a:lnTo>
                  <a:lnTo>
                    <a:pt x="258" y="6"/>
                  </a:lnTo>
                  <a:lnTo>
                    <a:pt x="263" y="11"/>
                  </a:lnTo>
                  <a:lnTo>
                    <a:pt x="267" y="15"/>
                  </a:lnTo>
                  <a:lnTo>
                    <a:pt x="275" y="22"/>
                  </a:lnTo>
                  <a:lnTo>
                    <a:pt x="278" y="46"/>
                  </a:lnTo>
                  <a:lnTo>
                    <a:pt x="281" y="80"/>
                  </a:lnTo>
                  <a:lnTo>
                    <a:pt x="284" y="117"/>
                  </a:lnTo>
                  <a:lnTo>
                    <a:pt x="289" y="157"/>
                  </a:lnTo>
                  <a:lnTo>
                    <a:pt x="294" y="196"/>
                  </a:lnTo>
                  <a:lnTo>
                    <a:pt x="302" y="232"/>
                  </a:lnTo>
                  <a:lnTo>
                    <a:pt x="313" y="262"/>
                  </a:lnTo>
                  <a:lnTo>
                    <a:pt x="329" y="285"/>
                  </a:lnTo>
                  <a:lnTo>
                    <a:pt x="287" y="293"/>
                  </a:lnTo>
                  <a:lnTo>
                    <a:pt x="246" y="301"/>
                  </a:lnTo>
                  <a:lnTo>
                    <a:pt x="205" y="309"/>
                  </a:lnTo>
                  <a:lnTo>
                    <a:pt x="164" y="317"/>
                  </a:lnTo>
                  <a:lnTo>
                    <a:pt x="123" y="325"/>
                  </a:lnTo>
                  <a:lnTo>
                    <a:pt x="82" y="334"/>
                  </a:lnTo>
                  <a:lnTo>
                    <a:pt x="40" y="342"/>
                  </a:lnTo>
                  <a:lnTo>
                    <a:pt x="0" y="351"/>
                  </a:lnTo>
                  <a:close/>
                </a:path>
              </a:pathLst>
            </a:custGeom>
            <a:solidFill>
              <a:srgbClr val="A363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0" name="Freeform 2060"/>
            <p:cNvSpPr>
              <a:spLocks/>
            </p:cNvSpPr>
            <p:nvPr/>
          </p:nvSpPr>
          <p:spPr bwMode="auto">
            <a:xfrm>
              <a:off x="3241" y="4031"/>
              <a:ext cx="10" cy="9"/>
            </a:xfrm>
            <a:custGeom>
              <a:avLst/>
              <a:gdLst/>
              <a:ahLst/>
              <a:cxnLst>
                <a:cxn ang="0">
                  <a:pos x="11" y="3"/>
                </a:cxn>
                <a:cxn ang="0">
                  <a:pos x="13" y="0"/>
                </a:cxn>
                <a:cxn ang="0">
                  <a:pos x="16" y="2"/>
                </a:cxn>
                <a:cxn ang="0">
                  <a:pos x="17" y="6"/>
                </a:cxn>
                <a:cxn ang="0">
                  <a:pos x="18" y="12"/>
                </a:cxn>
                <a:cxn ang="0">
                  <a:pos x="15" y="16"/>
                </a:cxn>
                <a:cxn ang="0">
                  <a:pos x="12" y="19"/>
                </a:cxn>
                <a:cxn ang="0">
                  <a:pos x="6" y="18"/>
                </a:cxn>
                <a:cxn ang="0">
                  <a:pos x="0" y="14"/>
                </a:cxn>
                <a:cxn ang="0">
                  <a:pos x="11" y="3"/>
                </a:cxn>
              </a:cxnLst>
              <a:rect l="0" t="0" r="r" b="b"/>
              <a:pathLst>
                <a:path w="18" h="19">
                  <a:moveTo>
                    <a:pt x="11" y="3"/>
                  </a:moveTo>
                  <a:lnTo>
                    <a:pt x="13" y="0"/>
                  </a:lnTo>
                  <a:lnTo>
                    <a:pt x="16" y="2"/>
                  </a:lnTo>
                  <a:lnTo>
                    <a:pt x="17" y="6"/>
                  </a:lnTo>
                  <a:lnTo>
                    <a:pt x="18" y="12"/>
                  </a:lnTo>
                  <a:lnTo>
                    <a:pt x="15" y="16"/>
                  </a:lnTo>
                  <a:lnTo>
                    <a:pt x="12" y="19"/>
                  </a:lnTo>
                  <a:lnTo>
                    <a:pt x="6" y="18"/>
                  </a:lnTo>
                  <a:lnTo>
                    <a:pt x="0" y="14"/>
                  </a:lnTo>
                  <a:lnTo>
                    <a:pt x="11" y="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1" name="Freeform 2061"/>
            <p:cNvSpPr>
              <a:spLocks/>
            </p:cNvSpPr>
            <p:nvPr/>
          </p:nvSpPr>
          <p:spPr bwMode="auto">
            <a:xfrm>
              <a:off x="3246" y="3259"/>
              <a:ext cx="1138" cy="202"/>
            </a:xfrm>
            <a:custGeom>
              <a:avLst/>
              <a:gdLst/>
              <a:ahLst/>
              <a:cxnLst>
                <a:cxn ang="0">
                  <a:pos x="76" y="249"/>
                </a:cxn>
                <a:cxn ang="0">
                  <a:pos x="208" y="265"/>
                </a:cxn>
                <a:cxn ang="0">
                  <a:pos x="339" y="281"/>
                </a:cxn>
                <a:cxn ang="0">
                  <a:pos x="470" y="298"/>
                </a:cxn>
                <a:cxn ang="0">
                  <a:pos x="516" y="277"/>
                </a:cxn>
                <a:cxn ang="0">
                  <a:pos x="388" y="232"/>
                </a:cxn>
                <a:cxn ang="0">
                  <a:pos x="206" y="205"/>
                </a:cxn>
                <a:cxn ang="0">
                  <a:pos x="52" y="190"/>
                </a:cxn>
                <a:cxn ang="0">
                  <a:pos x="11" y="166"/>
                </a:cxn>
                <a:cxn ang="0">
                  <a:pos x="11" y="127"/>
                </a:cxn>
                <a:cxn ang="0">
                  <a:pos x="18" y="90"/>
                </a:cxn>
                <a:cxn ang="0">
                  <a:pos x="33" y="52"/>
                </a:cxn>
                <a:cxn ang="0">
                  <a:pos x="159" y="29"/>
                </a:cxn>
                <a:cxn ang="0">
                  <a:pos x="392" y="20"/>
                </a:cxn>
                <a:cxn ang="0">
                  <a:pos x="626" y="12"/>
                </a:cxn>
                <a:cxn ang="0">
                  <a:pos x="859" y="3"/>
                </a:cxn>
                <a:cxn ang="0">
                  <a:pos x="1041" y="6"/>
                </a:cxn>
                <a:cxn ang="0">
                  <a:pos x="1176" y="20"/>
                </a:cxn>
                <a:cxn ang="0">
                  <a:pos x="1310" y="33"/>
                </a:cxn>
                <a:cxn ang="0">
                  <a:pos x="1445" y="46"/>
                </a:cxn>
                <a:cxn ang="0">
                  <a:pos x="1535" y="78"/>
                </a:cxn>
                <a:cxn ang="0">
                  <a:pos x="1553" y="131"/>
                </a:cxn>
                <a:cxn ang="0">
                  <a:pos x="1563" y="190"/>
                </a:cxn>
                <a:cxn ang="0">
                  <a:pos x="1591" y="248"/>
                </a:cxn>
                <a:cxn ang="0">
                  <a:pos x="1637" y="269"/>
                </a:cxn>
                <a:cxn ang="0">
                  <a:pos x="1662" y="263"/>
                </a:cxn>
                <a:cxn ang="0">
                  <a:pos x="1682" y="257"/>
                </a:cxn>
                <a:cxn ang="0">
                  <a:pos x="1700" y="248"/>
                </a:cxn>
                <a:cxn ang="0">
                  <a:pos x="1709" y="221"/>
                </a:cxn>
                <a:cxn ang="0">
                  <a:pos x="1705" y="179"/>
                </a:cxn>
                <a:cxn ang="0">
                  <a:pos x="1698" y="138"/>
                </a:cxn>
                <a:cxn ang="0">
                  <a:pos x="1691" y="97"/>
                </a:cxn>
                <a:cxn ang="0">
                  <a:pos x="1720" y="81"/>
                </a:cxn>
                <a:cxn ang="0">
                  <a:pos x="1789" y="89"/>
                </a:cxn>
                <a:cxn ang="0">
                  <a:pos x="1858" y="97"/>
                </a:cxn>
                <a:cxn ang="0">
                  <a:pos x="1927" y="105"/>
                </a:cxn>
                <a:cxn ang="0">
                  <a:pos x="1976" y="118"/>
                </a:cxn>
                <a:cxn ang="0">
                  <a:pos x="2007" y="133"/>
                </a:cxn>
                <a:cxn ang="0">
                  <a:pos x="2035" y="144"/>
                </a:cxn>
                <a:cxn ang="0">
                  <a:pos x="2065" y="152"/>
                </a:cxn>
                <a:cxn ang="0">
                  <a:pos x="2082" y="157"/>
                </a:cxn>
                <a:cxn ang="0">
                  <a:pos x="2082" y="169"/>
                </a:cxn>
                <a:cxn ang="0">
                  <a:pos x="2083" y="180"/>
                </a:cxn>
                <a:cxn ang="0">
                  <a:pos x="2088" y="192"/>
                </a:cxn>
                <a:cxn ang="0">
                  <a:pos x="2076" y="201"/>
                </a:cxn>
                <a:cxn ang="0">
                  <a:pos x="2043" y="213"/>
                </a:cxn>
                <a:cxn ang="0">
                  <a:pos x="2010" y="227"/>
                </a:cxn>
                <a:cxn ang="0">
                  <a:pos x="1977" y="243"/>
                </a:cxn>
                <a:cxn ang="0">
                  <a:pos x="1777" y="299"/>
                </a:cxn>
                <a:cxn ang="0">
                  <a:pos x="1394" y="361"/>
                </a:cxn>
                <a:cxn ang="0">
                  <a:pos x="1002" y="385"/>
                </a:cxn>
                <a:cxn ang="0">
                  <a:pos x="614" y="382"/>
                </a:cxn>
                <a:cxn ang="0">
                  <a:pos x="373" y="367"/>
                </a:cxn>
                <a:cxn ang="0">
                  <a:pos x="266" y="356"/>
                </a:cxn>
                <a:cxn ang="0">
                  <a:pos x="159" y="345"/>
                </a:cxn>
                <a:cxn ang="0">
                  <a:pos x="53" y="332"/>
                </a:cxn>
                <a:cxn ang="0">
                  <a:pos x="3" y="316"/>
                </a:cxn>
                <a:cxn ang="0">
                  <a:pos x="7" y="295"/>
                </a:cxn>
                <a:cxn ang="0">
                  <a:pos x="9" y="275"/>
                </a:cxn>
                <a:cxn ang="0">
                  <a:pos x="10" y="252"/>
                </a:cxn>
              </a:cxnLst>
              <a:rect l="0" t="0" r="r" b="b"/>
              <a:pathLst>
                <a:path w="2093" h="387">
                  <a:moveTo>
                    <a:pt x="11" y="242"/>
                  </a:moveTo>
                  <a:lnTo>
                    <a:pt x="76" y="249"/>
                  </a:lnTo>
                  <a:lnTo>
                    <a:pt x="142" y="258"/>
                  </a:lnTo>
                  <a:lnTo>
                    <a:pt x="208" y="265"/>
                  </a:lnTo>
                  <a:lnTo>
                    <a:pt x="273" y="274"/>
                  </a:lnTo>
                  <a:lnTo>
                    <a:pt x="339" y="281"/>
                  </a:lnTo>
                  <a:lnTo>
                    <a:pt x="405" y="291"/>
                  </a:lnTo>
                  <a:lnTo>
                    <a:pt x="470" y="298"/>
                  </a:lnTo>
                  <a:lnTo>
                    <a:pt x="537" y="308"/>
                  </a:lnTo>
                  <a:lnTo>
                    <a:pt x="516" y="277"/>
                  </a:lnTo>
                  <a:lnTo>
                    <a:pt x="464" y="252"/>
                  </a:lnTo>
                  <a:lnTo>
                    <a:pt x="388" y="232"/>
                  </a:lnTo>
                  <a:lnTo>
                    <a:pt x="299" y="217"/>
                  </a:lnTo>
                  <a:lnTo>
                    <a:pt x="206" y="205"/>
                  </a:lnTo>
                  <a:lnTo>
                    <a:pt x="121" y="197"/>
                  </a:lnTo>
                  <a:lnTo>
                    <a:pt x="52" y="190"/>
                  </a:lnTo>
                  <a:lnTo>
                    <a:pt x="11" y="187"/>
                  </a:lnTo>
                  <a:lnTo>
                    <a:pt x="11" y="166"/>
                  </a:lnTo>
                  <a:lnTo>
                    <a:pt x="11" y="146"/>
                  </a:lnTo>
                  <a:lnTo>
                    <a:pt x="11" y="127"/>
                  </a:lnTo>
                  <a:lnTo>
                    <a:pt x="15" y="109"/>
                  </a:lnTo>
                  <a:lnTo>
                    <a:pt x="18" y="90"/>
                  </a:lnTo>
                  <a:lnTo>
                    <a:pt x="24" y="72"/>
                  </a:lnTo>
                  <a:lnTo>
                    <a:pt x="33" y="52"/>
                  </a:lnTo>
                  <a:lnTo>
                    <a:pt x="44" y="33"/>
                  </a:lnTo>
                  <a:lnTo>
                    <a:pt x="159" y="29"/>
                  </a:lnTo>
                  <a:lnTo>
                    <a:pt x="275" y="25"/>
                  </a:lnTo>
                  <a:lnTo>
                    <a:pt x="392" y="20"/>
                  </a:lnTo>
                  <a:lnTo>
                    <a:pt x="510" y="16"/>
                  </a:lnTo>
                  <a:lnTo>
                    <a:pt x="626" y="12"/>
                  </a:lnTo>
                  <a:lnTo>
                    <a:pt x="743" y="8"/>
                  </a:lnTo>
                  <a:lnTo>
                    <a:pt x="859" y="3"/>
                  </a:lnTo>
                  <a:lnTo>
                    <a:pt x="975" y="0"/>
                  </a:lnTo>
                  <a:lnTo>
                    <a:pt x="1041" y="6"/>
                  </a:lnTo>
                  <a:lnTo>
                    <a:pt x="1108" y="14"/>
                  </a:lnTo>
                  <a:lnTo>
                    <a:pt x="1176" y="20"/>
                  </a:lnTo>
                  <a:lnTo>
                    <a:pt x="1243" y="28"/>
                  </a:lnTo>
                  <a:lnTo>
                    <a:pt x="1310" y="33"/>
                  </a:lnTo>
                  <a:lnTo>
                    <a:pt x="1378" y="39"/>
                  </a:lnTo>
                  <a:lnTo>
                    <a:pt x="1445" y="46"/>
                  </a:lnTo>
                  <a:lnTo>
                    <a:pt x="1513" y="55"/>
                  </a:lnTo>
                  <a:lnTo>
                    <a:pt x="1535" y="78"/>
                  </a:lnTo>
                  <a:lnTo>
                    <a:pt x="1548" y="103"/>
                  </a:lnTo>
                  <a:lnTo>
                    <a:pt x="1553" y="131"/>
                  </a:lnTo>
                  <a:lnTo>
                    <a:pt x="1558" y="160"/>
                  </a:lnTo>
                  <a:lnTo>
                    <a:pt x="1563" y="190"/>
                  </a:lnTo>
                  <a:lnTo>
                    <a:pt x="1573" y="220"/>
                  </a:lnTo>
                  <a:lnTo>
                    <a:pt x="1591" y="248"/>
                  </a:lnTo>
                  <a:lnTo>
                    <a:pt x="1622" y="275"/>
                  </a:lnTo>
                  <a:lnTo>
                    <a:pt x="1637" y="269"/>
                  </a:lnTo>
                  <a:lnTo>
                    <a:pt x="1651" y="266"/>
                  </a:lnTo>
                  <a:lnTo>
                    <a:pt x="1662" y="263"/>
                  </a:lnTo>
                  <a:lnTo>
                    <a:pt x="1674" y="261"/>
                  </a:lnTo>
                  <a:lnTo>
                    <a:pt x="1682" y="257"/>
                  </a:lnTo>
                  <a:lnTo>
                    <a:pt x="1692" y="254"/>
                  </a:lnTo>
                  <a:lnTo>
                    <a:pt x="1700" y="248"/>
                  </a:lnTo>
                  <a:lnTo>
                    <a:pt x="1710" y="242"/>
                  </a:lnTo>
                  <a:lnTo>
                    <a:pt x="1709" y="221"/>
                  </a:lnTo>
                  <a:lnTo>
                    <a:pt x="1708" y="201"/>
                  </a:lnTo>
                  <a:lnTo>
                    <a:pt x="1705" y="179"/>
                  </a:lnTo>
                  <a:lnTo>
                    <a:pt x="1703" y="159"/>
                  </a:lnTo>
                  <a:lnTo>
                    <a:pt x="1698" y="138"/>
                  </a:lnTo>
                  <a:lnTo>
                    <a:pt x="1695" y="118"/>
                  </a:lnTo>
                  <a:lnTo>
                    <a:pt x="1691" y="97"/>
                  </a:lnTo>
                  <a:lnTo>
                    <a:pt x="1688" y="78"/>
                  </a:lnTo>
                  <a:lnTo>
                    <a:pt x="1720" y="81"/>
                  </a:lnTo>
                  <a:lnTo>
                    <a:pt x="1754" y="85"/>
                  </a:lnTo>
                  <a:lnTo>
                    <a:pt x="1789" y="89"/>
                  </a:lnTo>
                  <a:lnTo>
                    <a:pt x="1824" y="93"/>
                  </a:lnTo>
                  <a:lnTo>
                    <a:pt x="1858" y="97"/>
                  </a:lnTo>
                  <a:lnTo>
                    <a:pt x="1893" y="101"/>
                  </a:lnTo>
                  <a:lnTo>
                    <a:pt x="1927" y="105"/>
                  </a:lnTo>
                  <a:lnTo>
                    <a:pt x="1961" y="110"/>
                  </a:lnTo>
                  <a:lnTo>
                    <a:pt x="1976" y="118"/>
                  </a:lnTo>
                  <a:lnTo>
                    <a:pt x="1992" y="125"/>
                  </a:lnTo>
                  <a:lnTo>
                    <a:pt x="2007" y="133"/>
                  </a:lnTo>
                  <a:lnTo>
                    <a:pt x="2022" y="140"/>
                  </a:lnTo>
                  <a:lnTo>
                    <a:pt x="2035" y="144"/>
                  </a:lnTo>
                  <a:lnTo>
                    <a:pt x="2050" y="150"/>
                  </a:lnTo>
                  <a:lnTo>
                    <a:pt x="2065" y="152"/>
                  </a:lnTo>
                  <a:lnTo>
                    <a:pt x="2082" y="154"/>
                  </a:lnTo>
                  <a:lnTo>
                    <a:pt x="2082" y="157"/>
                  </a:lnTo>
                  <a:lnTo>
                    <a:pt x="2082" y="162"/>
                  </a:lnTo>
                  <a:lnTo>
                    <a:pt x="2082" y="169"/>
                  </a:lnTo>
                  <a:lnTo>
                    <a:pt x="2083" y="175"/>
                  </a:lnTo>
                  <a:lnTo>
                    <a:pt x="2083" y="180"/>
                  </a:lnTo>
                  <a:lnTo>
                    <a:pt x="2086" y="187"/>
                  </a:lnTo>
                  <a:lnTo>
                    <a:pt x="2088" y="192"/>
                  </a:lnTo>
                  <a:lnTo>
                    <a:pt x="2093" y="197"/>
                  </a:lnTo>
                  <a:lnTo>
                    <a:pt x="2076" y="201"/>
                  </a:lnTo>
                  <a:lnTo>
                    <a:pt x="2060" y="207"/>
                  </a:lnTo>
                  <a:lnTo>
                    <a:pt x="2043" y="213"/>
                  </a:lnTo>
                  <a:lnTo>
                    <a:pt x="2027" y="221"/>
                  </a:lnTo>
                  <a:lnTo>
                    <a:pt x="2010" y="227"/>
                  </a:lnTo>
                  <a:lnTo>
                    <a:pt x="1994" y="235"/>
                  </a:lnTo>
                  <a:lnTo>
                    <a:pt x="1977" y="243"/>
                  </a:lnTo>
                  <a:lnTo>
                    <a:pt x="1961" y="252"/>
                  </a:lnTo>
                  <a:lnTo>
                    <a:pt x="1777" y="299"/>
                  </a:lnTo>
                  <a:lnTo>
                    <a:pt x="1587" y="335"/>
                  </a:lnTo>
                  <a:lnTo>
                    <a:pt x="1394" y="361"/>
                  </a:lnTo>
                  <a:lnTo>
                    <a:pt x="1199" y="378"/>
                  </a:lnTo>
                  <a:lnTo>
                    <a:pt x="1002" y="385"/>
                  </a:lnTo>
                  <a:lnTo>
                    <a:pt x="807" y="387"/>
                  </a:lnTo>
                  <a:lnTo>
                    <a:pt x="614" y="382"/>
                  </a:lnTo>
                  <a:lnTo>
                    <a:pt x="427" y="373"/>
                  </a:lnTo>
                  <a:lnTo>
                    <a:pt x="373" y="367"/>
                  </a:lnTo>
                  <a:lnTo>
                    <a:pt x="320" y="362"/>
                  </a:lnTo>
                  <a:lnTo>
                    <a:pt x="266" y="356"/>
                  </a:lnTo>
                  <a:lnTo>
                    <a:pt x="213" y="351"/>
                  </a:lnTo>
                  <a:lnTo>
                    <a:pt x="159" y="345"/>
                  </a:lnTo>
                  <a:lnTo>
                    <a:pt x="106" y="338"/>
                  </a:lnTo>
                  <a:lnTo>
                    <a:pt x="53" y="332"/>
                  </a:lnTo>
                  <a:lnTo>
                    <a:pt x="0" y="329"/>
                  </a:lnTo>
                  <a:lnTo>
                    <a:pt x="3" y="316"/>
                  </a:lnTo>
                  <a:lnTo>
                    <a:pt x="6" y="305"/>
                  </a:lnTo>
                  <a:lnTo>
                    <a:pt x="7" y="295"/>
                  </a:lnTo>
                  <a:lnTo>
                    <a:pt x="9" y="285"/>
                  </a:lnTo>
                  <a:lnTo>
                    <a:pt x="9" y="275"/>
                  </a:lnTo>
                  <a:lnTo>
                    <a:pt x="10" y="264"/>
                  </a:lnTo>
                  <a:lnTo>
                    <a:pt x="10" y="252"/>
                  </a:lnTo>
                  <a:lnTo>
                    <a:pt x="11" y="242"/>
                  </a:lnTo>
                  <a:close/>
                </a:path>
              </a:pathLst>
            </a:custGeom>
            <a:solidFill>
              <a:srgbClr val="70A37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2" name="Freeform 2062"/>
            <p:cNvSpPr>
              <a:spLocks/>
            </p:cNvSpPr>
            <p:nvPr/>
          </p:nvSpPr>
          <p:spPr bwMode="auto">
            <a:xfrm>
              <a:off x="3219" y="971"/>
              <a:ext cx="713" cy="896"/>
            </a:xfrm>
            <a:custGeom>
              <a:avLst/>
              <a:gdLst/>
              <a:ahLst/>
              <a:cxnLst>
                <a:cxn ang="0">
                  <a:pos x="0" y="136"/>
                </a:cxn>
                <a:cxn ang="0">
                  <a:pos x="93" y="60"/>
                </a:cxn>
                <a:cxn ang="0">
                  <a:pos x="562" y="3"/>
                </a:cxn>
                <a:cxn ang="0">
                  <a:pos x="1108" y="20"/>
                </a:cxn>
                <a:cxn ang="0">
                  <a:pos x="1258" y="49"/>
                </a:cxn>
                <a:cxn ang="0">
                  <a:pos x="1291" y="73"/>
                </a:cxn>
                <a:cxn ang="0">
                  <a:pos x="1307" y="291"/>
                </a:cxn>
                <a:cxn ang="0">
                  <a:pos x="1310" y="571"/>
                </a:cxn>
                <a:cxn ang="0">
                  <a:pos x="1194" y="697"/>
                </a:cxn>
                <a:cxn ang="0">
                  <a:pos x="1042" y="716"/>
                </a:cxn>
                <a:cxn ang="0">
                  <a:pos x="993" y="742"/>
                </a:cxn>
                <a:cxn ang="0">
                  <a:pos x="1038" y="762"/>
                </a:cxn>
                <a:cxn ang="0">
                  <a:pos x="1091" y="778"/>
                </a:cxn>
                <a:cxn ang="0">
                  <a:pos x="1110" y="802"/>
                </a:cxn>
                <a:cxn ang="0">
                  <a:pos x="1131" y="822"/>
                </a:cxn>
                <a:cxn ang="0">
                  <a:pos x="1098" y="843"/>
                </a:cxn>
                <a:cxn ang="0">
                  <a:pos x="1050" y="862"/>
                </a:cxn>
                <a:cxn ang="0">
                  <a:pos x="1038" y="886"/>
                </a:cxn>
                <a:cxn ang="0">
                  <a:pos x="1038" y="909"/>
                </a:cxn>
                <a:cxn ang="0">
                  <a:pos x="1071" y="925"/>
                </a:cxn>
                <a:cxn ang="0">
                  <a:pos x="1112" y="936"/>
                </a:cxn>
                <a:cxn ang="0">
                  <a:pos x="1129" y="951"/>
                </a:cxn>
                <a:cxn ang="0">
                  <a:pos x="1147" y="959"/>
                </a:cxn>
                <a:cxn ang="0">
                  <a:pos x="1168" y="1087"/>
                </a:cxn>
                <a:cxn ang="0">
                  <a:pos x="1158" y="1232"/>
                </a:cxn>
                <a:cxn ang="0">
                  <a:pos x="1158" y="1431"/>
                </a:cxn>
                <a:cxn ang="0">
                  <a:pos x="1158" y="1637"/>
                </a:cxn>
                <a:cxn ang="0">
                  <a:pos x="1056" y="1676"/>
                </a:cxn>
                <a:cxn ang="0">
                  <a:pos x="972" y="1715"/>
                </a:cxn>
                <a:cxn ang="0">
                  <a:pos x="832" y="1639"/>
                </a:cxn>
                <a:cxn ang="0">
                  <a:pos x="708" y="1539"/>
                </a:cxn>
                <a:cxn ang="0">
                  <a:pos x="604" y="1489"/>
                </a:cxn>
                <a:cxn ang="0">
                  <a:pos x="500" y="1440"/>
                </a:cxn>
                <a:cxn ang="0">
                  <a:pos x="507" y="1135"/>
                </a:cxn>
                <a:cxn ang="0">
                  <a:pos x="490" y="838"/>
                </a:cxn>
                <a:cxn ang="0">
                  <a:pos x="337" y="606"/>
                </a:cxn>
                <a:cxn ang="0">
                  <a:pos x="325" y="300"/>
                </a:cxn>
                <a:cxn ang="0">
                  <a:pos x="281" y="291"/>
                </a:cxn>
                <a:cxn ang="0">
                  <a:pos x="237" y="290"/>
                </a:cxn>
                <a:cxn ang="0">
                  <a:pos x="231" y="533"/>
                </a:cxn>
                <a:cxn ang="0">
                  <a:pos x="292" y="761"/>
                </a:cxn>
                <a:cxn ang="0">
                  <a:pos x="332" y="791"/>
                </a:cxn>
                <a:cxn ang="0">
                  <a:pos x="379" y="816"/>
                </a:cxn>
                <a:cxn ang="0">
                  <a:pos x="404" y="982"/>
                </a:cxn>
                <a:cxn ang="0">
                  <a:pos x="412" y="1134"/>
                </a:cxn>
                <a:cxn ang="0">
                  <a:pos x="405" y="1257"/>
                </a:cxn>
                <a:cxn ang="0">
                  <a:pos x="391" y="1364"/>
                </a:cxn>
                <a:cxn ang="0">
                  <a:pos x="327" y="1330"/>
                </a:cxn>
                <a:cxn ang="0">
                  <a:pos x="314" y="1265"/>
                </a:cxn>
                <a:cxn ang="0">
                  <a:pos x="308" y="1068"/>
                </a:cxn>
                <a:cxn ang="0">
                  <a:pos x="303" y="871"/>
                </a:cxn>
                <a:cxn ang="0">
                  <a:pos x="281" y="882"/>
                </a:cxn>
                <a:cxn ang="0">
                  <a:pos x="281" y="860"/>
                </a:cxn>
                <a:cxn ang="0">
                  <a:pos x="270" y="860"/>
                </a:cxn>
                <a:cxn ang="0">
                  <a:pos x="238" y="1060"/>
                </a:cxn>
                <a:cxn ang="0">
                  <a:pos x="248" y="1276"/>
                </a:cxn>
                <a:cxn ang="0">
                  <a:pos x="220" y="1259"/>
                </a:cxn>
                <a:cxn ang="0">
                  <a:pos x="194" y="1243"/>
                </a:cxn>
                <a:cxn ang="0">
                  <a:pos x="191" y="996"/>
                </a:cxn>
                <a:cxn ang="0">
                  <a:pos x="172" y="750"/>
                </a:cxn>
                <a:cxn ang="0">
                  <a:pos x="40" y="557"/>
                </a:cxn>
                <a:cxn ang="0">
                  <a:pos x="7" y="323"/>
                </a:cxn>
              </a:cxnLst>
              <a:rect l="0" t="0" r="r" b="b"/>
              <a:pathLst>
                <a:path w="1311" h="1715">
                  <a:moveTo>
                    <a:pt x="7" y="323"/>
                  </a:moveTo>
                  <a:lnTo>
                    <a:pt x="4" y="237"/>
                  </a:lnTo>
                  <a:lnTo>
                    <a:pt x="1" y="178"/>
                  </a:lnTo>
                  <a:lnTo>
                    <a:pt x="0" y="136"/>
                  </a:lnTo>
                  <a:lnTo>
                    <a:pt x="5" y="110"/>
                  </a:lnTo>
                  <a:lnTo>
                    <a:pt x="20" y="91"/>
                  </a:lnTo>
                  <a:lnTo>
                    <a:pt x="48" y="77"/>
                  </a:lnTo>
                  <a:lnTo>
                    <a:pt x="93" y="60"/>
                  </a:lnTo>
                  <a:lnTo>
                    <a:pt x="161" y="38"/>
                  </a:lnTo>
                  <a:lnTo>
                    <a:pt x="290" y="22"/>
                  </a:lnTo>
                  <a:lnTo>
                    <a:pt x="425" y="11"/>
                  </a:lnTo>
                  <a:lnTo>
                    <a:pt x="562" y="3"/>
                  </a:lnTo>
                  <a:lnTo>
                    <a:pt x="702" y="0"/>
                  </a:lnTo>
                  <a:lnTo>
                    <a:pt x="840" y="0"/>
                  </a:lnTo>
                  <a:lnTo>
                    <a:pt x="975" y="8"/>
                  </a:lnTo>
                  <a:lnTo>
                    <a:pt x="1108" y="20"/>
                  </a:lnTo>
                  <a:lnTo>
                    <a:pt x="1235" y="38"/>
                  </a:lnTo>
                  <a:lnTo>
                    <a:pt x="1242" y="41"/>
                  </a:lnTo>
                  <a:lnTo>
                    <a:pt x="1251" y="45"/>
                  </a:lnTo>
                  <a:lnTo>
                    <a:pt x="1258" y="49"/>
                  </a:lnTo>
                  <a:lnTo>
                    <a:pt x="1267" y="56"/>
                  </a:lnTo>
                  <a:lnTo>
                    <a:pt x="1274" y="60"/>
                  </a:lnTo>
                  <a:lnTo>
                    <a:pt x="1284" y="66"/>
                  </a:lnTo>
                  <a:lnTo>
                    <a:pt x="1291" y="73"/>
                  </a:lnTo>
                  <a:lnTo>
                    <a:pt x="1301" y="82"/>
                  </a:lnTo>
                  <a:lnTo>
                    <a:pt x="1303" y="151"/>
                  </a:lnTo>
                  <a:lnTo>
                    <a:pt x="1306" y="221"/>
                  </a:lnTo>
                  <a:lnTo>
                    <a:pt x="1307" y="291"/>
                  </a:lnTo>
                  <a:lnTo>
                    <a:pt x="1309" y="361"/>
                  </a:lnTo>
                  <a:lnTo>
                    <a:pt x="1309" y="431"/>
                  </a:lnTo>
                  <a:lnTo>
                    <a:pt x="1310" y="501"/>
                  </a:lnTo>
                  <a:lnTo>
                    <a:pt x="1310" y="571"/>
                  </a:lnTo>
                  <a:lnTo>
                    <a:pt x="1311" y="641"/>
                  </a:lnTo>
                  <a:lnTo>
                    <a:pt x="1268" y="665"/>
                  </a:lnTo>
                  <a:lnTo>
                    <a:pt x="1230" y="684"/>
                  </a:lnTo>
                  <a:lnTo>
                    <a:pt x="1194" y="697"/>
                  </a:lnTo>
                  <a:lnTo>
                    <a:pt x="1160" y="708"/>
                  </a:lnTo>
                  <a:lnTo>
                    <a:pt x="1124" y="712"/>
                  </a:lnTo>
                  <a:lnTo>
                    <a:pt x="1086" y="715"/>
                  </a:lnTo>
                  <a:lnTo>
                    <a:pt x="1042" y="716"/>
                  </a:lnTo>
                  <a:lnTo>
                    <a:pt x="993" y="717"/>
                  </a:lnTo>
                  <a:lnTo>
                    <a:pt x="993" y="725"/>
                  </a:lnTo>
                  <a:lnTo>
                    <a:pt x="993" y="733"/>
                  </a:lnTo>
                  <a:lnTo>
                    <a:pt x="993" y="742"/>
                  </a:lnTo>
                  <a:lnTo>
                    <a:pt x="993" y="750"/>
                  </a:lnTo>
                  <a:lnTo>
                    <a:pt x="1008" y="753"/>
                  </a:lnTo>
                  <a:lnTo>
                    <a:pt x="1024" y="757"/>
                  </a:lnTo>
                  <a:lnTo>
                    <a:pt x="1038" y="762"/>
                  </a:lnTo>
                  <a:lnTo>
                    <a:pt x="1053" y="766"/>
                  </a:lnTo>
                  <a:lnTo>
                    <a:pt x="1065" y="769"/>
                  </a:lnTo>
                  <a:lnTo>
                    <a:pt x="1078" y="774"/>
                  </a:lnTo>
                  <a:lnTo>
                    <a:pt x="1091" y="778"/>
                  </a:lnTo>
                  <a:lnTo>
                    <a:pt x="1104" y="783"/>
                  </a:lnTo>
                  <a:lnTo>
                    <a:pt x="1104" y="789"/>
                  </a:lnTo>
                  <a:lnTo>
                    <a:pt x="1107" y="797"/>
                  </a:lnTo>
                  <a:lnTo>
                    <a:pt x="1110" y="802"/>
                  </a:lnTo>
                  <a:lnTo>
                    <a:pt x="1115" y="808"/>
                  </a:lnTo>
                  <a:lnTo>
                    <a:pt x="1119" y="813"/>
                  </a:lnTo>
                  <a:lnTo>
                    <a:pt x="1126" y="818"/>
                  </a:lnTo>
                  <a:lnTo>
                    <a:pt x="1131" y="822"/>
                  </a:lnTo>
                  <a:lnTo>
                    <a:pt x="1136" y="826"/>
                  </a:lnTo>
                  <a:lnTo>
                    <a:pt x="1124" y="833"/>
                  </a:lnTo>
                  <a:lnTo>
                    <a:pt x="1111" y="839"/>
                  </a:lnTo>
                  <a:lnTo>
                    <a:pt x="1098" y="843"/>
                  </a:lnTo>
                  <a:lnTo>
                    <a:pt x="1087" y="849"/>
                  </a:lnTo>
                  <a:lnTo>
                    <a:pt x="1074" y="852"/>
                  </a:lnTo>
                  <a:lnTo>
                    <a:pt x="1062" y="857"/>
                  </a:lnTo>
                  <a:lnTo>
                    <a:pt x="1050" y="862"/>
                  </a:lnTo>
                  <a:lnTo>
                    <a:pt x="1038" y="871"/>
                  </a:lnTo>
                  <a:lnTo>
                    <a:pt x="1038" y="874"/>
                  </a:lnTo>
                  <a:lnTo>
                    <a:pt x="1038" y="879"/>
                  </a:lnTo>
                  <a:lnTo>
                    <a:pt x="1038" y="886"/>
                  </a:lnTo>
                  <a:lnTo>
                    <a:pt x="1038" y="892"/>
                  </a:lnTo>
                  <a:lnTo>
                    <a:pt x="1038" y="897"/>
                  </a:lnTo>
                  <a:lnTo>
                    <a:pt x="1038" y="904"/>
                  </a:lnTo>
                  <a:lnTo>
                    <a:pt x="1038" y="909"/>
                  </a:lnTo>
                  <a:lnTo>
                    <a:pt x="1038" y="914"/>
                  </a:lnTo>
                  <a:lnTo>
                    <a:pt x="1048" y="918"/>
                  </a:lnTo>
                  <a:lnTo>
                    <a:pt x="1060" y="922"/>
                  </a:lnTo>
                  <a:lnTo>
                    <a:pt x="1071" y="925"/>
                  </a:lnTo>
                  <a:lnTo>
                    <a:pt x="1081" y="929"/>
                  </a:lnTo>
                  <a:lnTo>
                    <a:pt x="1091" y="931"/>
                  </a:lnTo>
                  <a:lnTo>
                    <a:pt x="1101" y="935"/>
                  </a:lnTo>
                  <a:lnTo>
                    <a:pt x="1112" y="936"/>
                  </a:lnTo>
                  <a:lnTo>
                    <a:pt x="1125" y="937"/>
                  </a:lnTo>
                  <a:lnTo>
                    <a:pt x="1125" y="942"/>
                  </a:lnTo>
                  <a:lnTo>
                    <a:pt x="1126" y="947"/>
                  </a:lnTo>
                  <a:lnTo>
                    <a:pt x="1129" y="951"/>
                  </a:lnTo>
                  <a:lnTo>
                    <a:pt x="1136" y="959"/>
                  </a:lnTo>
                  <a:lnTo>
                    <a:pt x="1138" y="959"/>
                  </a:lnTo>
                  <a:lnTo>
                    <a:pt x="1141" y="959"/>
                  </a:lnTo>
                  <a:lnTo>
                    <a:pt x="1147" y="959"/>
                  </a:lnTo>
                  <a:lnTo>
                    <a:pt x="1159" y="985"/>
                  </a:lnTo>
                  <a:lnTo>
                    <a:pt x="1166" y="1016"/>
                  </a:lnTo>
                  <a:lnTo>
                    <a:pt x="1168" y="1050"/>
                  </a:lnTo>
                  <a:lnTo>
                    <a:pt x="1168" y="1087"/>
                  </a:lnTo>
                  <a:lnTo>
                    <a:pt x="1164" y="1123"/>
                  </a:lnTo>
                  <a:lnTo>
                    <a:pt x="1161" y="1161"/>
                  </a:lnTo>
                  <a:lnTo>
                    <a:pt x="1158" y="1197"/>
                  </a:lnTo>
                  <a:lnTo>
                    <a:pt x="1158" y="1232"/>
                  </a:lnTo>
                  <a:lnTo>
                    <a:pt x="1158" y="1281"/>
                  </a:lnTo>
                  <a:lnTo>
                    <a:pt x="1158" y="1331"/>
                  </a:lnTo>
                  <a:lnTo>
                    <a:pt x="1158" y="1380"/>
                  </a:lnTo>
                  <a:lnTo>
                    <a:pt x="1158" y="1431"/>
                  </a:lnTo>
                  <a:lnTo>
                    <a:pt x="1158" y="1481"/>
                  </a:lnTo>
                  <a:lnTo>
                    <a:pt x="1158" y="1532"/>
                  </a:lnTo>
                  <a:lnTo>
                    <a:pt x="1158" y="1583"/>
                  </a:lnTo>
                  <a:lnTo>
                    <a:pt x="1158" y="1637"/>
                  </a:lnTo>
                  <a:lnTo>
                    <a:pt x="1129" y="1640"/>
                  </a:lnTo>
                  <a:lnTo>
                    <a:pt x="1104" y="1649"/>
                  </a:lnTo>
                  <a:lnTo>
                    <a:pt x="1078" y="1661"/>
                  </a:lnTo>
                  <a:lnTo>
                    <a:pt x="1056" y="1676"/>
                  </a:lnTo>
                  <a:lnTo>
                    <a:pt x="1034" y="1689"/>
                  </a:lnTo>
                  <a:lnTo>
                    <a:pt x="1012" y="1702"/>
                  </a:lnTo>
                  <a:lnTo>
                    <a:pt x="991" y="1711"/>
                  </a:lnTo>
                  <a:lnTo>
                    <a:pt x="972" y="1715"/>
                  </a:lnTo>
                  <a:lnTo>
                    <a:pt x="934" y="1695"/>
                  </a:lnTo>
                  <a:lnTo>
                    <a:pt x="899" y="1676"/>
                  </a:lnTo>
                  <a:lnTo>
                    <a:pt x="864" y="1657"/>
                  </a:lnTo>
                  <a:lnTo>
                    <a:pt x="832" y="1639"/>
                  </a:lnTo>
                  <a:lnTo>
                    <a:pt x="798" y="1617"/>
                  </a:lnTo>
                  <a:lnTo>
                    <a:pt x="767" y="1595"/>
                  </a:lnTo>
                  <a:lnTo>
                    <a:pt x="737" y="1569"/>
                  </a:lnTo>
                  <a:lnTo>
                    <a:pt x="708" y="1539"/>
                  </a:lnTo>
                  <a:lnTo>
                    <a:pt x="682" y="1526"/>
                  </a:lnTo>
                  <a:lnTo>
                    <a:pt x="656" y="1513"/>
                  </a:lnTo>
                  <a:lnTo>
                    <a:pt x="630" y="1501"/>
                  </a:lnTo>
                  <a:lnTo>
                    <a:pt x="604" y="1489"/>
                  </a:lnTo>
                  <a:lnTo>
                    <a:pt x="577" y="1476"/>
                  </a:lnTo>
                  <a:lnTo>
                    <a:pt x="550" y="1465"/>
                  </a:lnTo>
                  <a:lnTo>
                    <a:pt x="525" y="1452"/>
                  </a:lnTo>
                  <a:lnTo>
                    <a:pt x="500" y="1440"/>
                  </a:lnTo>
                  <a:lnTo>
                    <a:pt x="495" y="1362"/>
                  </a:lnTo>
                  <a:lnTo>
                    <a:pt x="496" y="1285"/>
                  </a:lnTo>
                  <a:lnTo>
                    <a:pt x="500" y="1209"/>
                  </a:lnTo>
                  <a:lnTo>
                    <a:pt x="507" y="1135"/>
                  </a:lnTo>
                  <a:lnTo>
                    <a:pt x="510" y="1060"/>
                  </a:lnTo>
                  <a:lnTo>
                    <a:pt x="510" y="985"/>
                  </a:lnTo>
                  <a:lnTo>
                    <a:pt x="503" y="911"/>
                  </a:lnTo>
                  <a:lnTo>
                    <a:pt x="490" y="838"/>
                  </a:lnTo>
                  <a:lnTo>
                    <a:pt x="430" y="788"/>
                  </a:lnTo>
                  <a:lnTo>
                    <a:pt x="388" y="733"/>
                  </a:lnTo>
                  <a:lnTo>
                    <a:pt x="356" y="672"/>
                  </a:lnTo>
                  <a:lnTo>
                    <a:pt x="337" y="606"/>
                  </a:lnTo>
                  <a:lnTo>
                    <a:pt x="324" y="534"/>
                  </a:lnTo>
                  <a:lnTo>
                    <a:pt x="320" y="460"/>
                  </a:lnTo>
                  <a:lnTo>
                    <a:pt x="321" y="380"/>
                  </a:lnTo>
                  <a:lnTo>
                    <a:pt x="325" y="300"/>
                  </a:lnTo>
                  <a:lnTo>
                    <a:pt x="313" y="298"/>
                  </a:lnTo>
                  <a:lnTo>
                    <a:pt x="301" y="297"/>
                  </a:lnTo>
                  <a:lnTo>
                    <a:pt x="290" y="294"/>
                  </a:lnTo>
                  <a:lnTo>
                    <a:pt x="281" y="291"/>
                  </a:lnTo>
                  <a:lnTo>
                    <a:pt x="270" y="288"/>
                  </a:lnTo>
                  <a:lnTo>
                    <a:pt x="260" y="287"/>
                  </a:lnTo>
                  <a:lnTo>
                    <a:pt x="248" y="287"/>
                  </a:lnTo>
                  <a:lnTo>
                    <a:pt x="237" y="290"/>
                  </a:lnTo>
                  <a:lnTo>
                    <a:pt x="232" y="334"/>
                  </a:lnTo>
                  <a:lnTo>
                    <a:pt x="230" y="394"/>
                  </a:lnTo>
                  <a:lnTo>
                    <a:pt x="228" y="461"/>
                  </a:lnTo>
                  <a:lnTo>
                    <a:pt x="231" y="533"/>
                  </a:lnTo>
                  <a:lnTo>
                    <a:pt x="237" y="603"/>
                  </a:lnTo>
                  <a:lnTo>
                    <a:pt x="249" y="668"/>
                  </a:lnTo>
                  <a:lnTo>
                    <a:pt x="266" y="722"/>
                  </a:lnTo>
                  <a:lnTo>
                    <a:pt x="292" y="761"/>
                  </a:lnTo>
                  <a:lnTo>
                    <a:pt x="302" y="770"/>
                  </a:lnTo>
                  <a:lnTo>
                    <a:pt x="313" y="779"/>
                  </a:lnTo>
                  <a:lnTo>
                    <a:pt x="322" y="785"/>
                  </a:lnTo>
                  <a:lnTo>
                    <a:pt x="332" y="791"/>
                  </a:lnTo>
                  <a:lnTo>
                    <a:pt x="340" y="796"/>
                  </a:lnTo>
                  <a:lnTo>
                    <a:pt x="351" y="802"/>
                  </a:lnTo>
                  <a:lnTo>
                    <a:pt x="363" y="807"/>
                  </a:lnTo>
                  <a:lnTo>
                    <a:pt x="379" y="816"/>
                  </a:lnTo>
                  <a:lnTo>
                    <a:pt x="382" y="845"/>
                  </a:lnTo>
                  <a:lnTo>
                    <a:pt x="387" y="886"/>
                  </a:lnTo>
                  <a:lnTo>
                    <a:pt x="395" y="932"/>
                  </a:lnTo>
                  <a:lnTo>
                    <a:pt x="404" y="982"/>
                  </a:lnTo>
                  <a:lnTo>
                    <a:pt x="410" y="1030"/>
                  </a:lnTo>
                  <a:lnTo>
                    <a:pt x="415" y="1074"/>
                  </a:lnTo>
                  <a:lnTo>
                    <a:pt x="417" y="1109"/>
                  </a:lnTo>
                  <a:lnTo>
                    <a:pt x="412" y="1134"/>
                  </a:lnTo>
                  <a:lnTo>
                    <a:pt x="411" y="1165"/>
                  </a:lnTo>
                  <a:lnTo>
                    <a:pt x="410" y="1196"/>
                  </a:lnTo>
                  <a:lnTo>
                    <a:pt x="407" y="1227"/>
                  </a:lnTo>
                  <a:lnTo>
                    <a:pt x="405" y="1257"/>
                  </a:lnTo>
                  <a:lnTo>
                    <a:pt x="402" y="1284"/>
                  </a:lnTo>
                  <a:lnTo>
                    <a:pt x="398" y="1312"/>
                  </a:lnTo>
                  <a:lnTo>
                    <a:pt x="394" y="1337"/>
                  </a:lnTo>
                  <a:lnTo>
                    <a:pt x="391" y="1364"/>
                  </a:lnTo>
                  <a:lnTo>
                    <a:pt x="371" y="1354"/>
                  </a:lnTo>
                  <a:lnTo>
                    <a:pt x="354" y="1347"/>
                  </a:lnTo>
                  <a:lnTo>
                    <a:pt x="339" y="1338"/>
                  </a:lnTo>
                  <a:lnTo>
                    <a:pt x="327" y="1330"/>
                  </a:lnTo>
                  <a:lnTo>
                    <a:pt x="318" y="1318"/>
                  </a:lnTo>
                  <a:lnTo>
                    <a:pt x="313" y="1305"/>
                  </a:lnTo>
                  <a:lnTo>
                    <a:pt x="310" y="1287"/>
                  </a:lnTo>
                  <a:lnTo>
                    <a:pt x="314" y="1265"/>
                  </a:lnTo>
                  <a:lnTo>
                    <a:pt x="309" y="1215"/>
                  </a:lnTo>
                  <a:lnTo>
                    <a:pt x="308" y="1167"/>
                  </a:lnTo>
                  <a:lnTo>
                    <a:pt x="308" y="1117"/>
                  </a:lnTo>
                  <a:lnTo>
                    <a:pt x="308" y="1068"/>
                  </a:lnTo>
                  <a:lnTo>
                    <a:pt x="307" y="1018"/>
                  </a:lnTo>
                  <a:lnTo>
                    <a:pt x="307" y="970"/>
                  </a:lnTo>
                  <a:lnTo>
                    <a:pt x="305" y="920"/>
                  </a:lnTo>
                  <a:lnTo>
                    <a:pt x="303" y="871"/>
                  </a:lnTo>
                  <a:lnTo>
                    <a:pt x="301" y="871"/>
                  </a:lnTo>
                  <a:lnTo>
                    <a:pt x="296" y="872"/>
                  </a:lnTo>
                  <a:lnTo>
                    <a:pt x="288" y="875"/>
                  </a:lnTo>
                  <a:lnTo>
                    <a:pt x="281" y="882"/>
                  </a:lnTo>
                  <a:lnTo>
                    <a:pt x="281" y="873"/>
                  </a:lnTo>
                  <a:lnTo>
                    <a:pt x="281" y="867"/>
                  </a:lnTo>
                  <a:lnTo>
                    <a:pt x="281" y="861"/>
                  </a:lnTo>
                  <a:lnTo>
                    <a:pt x="281" y="860"/>
                  </a:lnTo>
                  <a:lnTo>
                    <a:pt x="279" y="860"/>
                  </a:lnTo>
                  <a:lnTo>
                    <a:pt x="275" y="860"/>
                  </a:lnTo>
                  <a:lnTo>
                    <a:pt x="271" y="860"/>
                  </a:lnTo>
                  <a:lnTo>
                    <a:pt x="270" y="860"/>
                  </a:lnTo>
                  <a:lnTo>
                    <a:pt x="253" y="906"/>
                  </a:lnTo>
                  <a:lnTo>
                    <a:pt x="243" y="955"/>
                  </a:lnTo>
                  <a:lnTo>
                    <a:pt x="238" y="1006"/>
                  </a:lnTo>
                  <a:lnTo>
                    <a:pt x="238" y="1060"/>
                  </a:lnTo>
                  <a:lnTo>
                    <a:pt x="239" y="1113"/>
                  </a:lnTo>
                  <a:lnTo>
                    <a:pt x="243" y="1168"/>
                  </a:lnTo>
                  <a:lnTo>
                    <a:pt x="246" y="1222"/>
                  </a:lnTo>
                  <a:lnTo>
                    <a:pt x="248" y="1276"/>
                  </a:lnTo>
                  <a:lnTo>
                    <a:pt x="242" y="1274"/>
                  </a:lnTo>
                  <a:lnTo>
                    <a:pt x="235" y="1271"/>
                  </a:lnTo>
                  <a:lnTo>
                    <a:pt x="228" y="1264"/>
                  </a:lnTo>
                  <a:lnTo>
                    <a:pt x="220" y="1259"/>
                  </a:lnTo>
                  <a:lnTo>
                    <a:pt x="212" y="1253"/>
                  </a:lnTo>
                  <a:lnTo>
                    <a:pt x="204" y="1247"/>
                  </a:lnTo>
                  <a:lnTo>
                    <a:pt x="198" y="1243"/>
                  </a:lnTo>
                  <a:lnTo>
                    <a:pt x="194" y="1243"/>
                  </a:lnTo>
                  <a:lnTo>
                    <a:pt x="193" y="1177"/>
                  </a:lnTo>
                  <a:lnTo>
                    <a:pt x="193" y="1116"/>
                  </a:lnTo>
                  <a:lnTo>
                    <a:pt x="192" y="1055"/>
                  </a:lnTo>
                  <a:lnTo>
                    <a:pt x="191" y="996"/>
                  </a:lnTo>
                  <a:lnTo>
                    <a:pt x="186" y="936"/>
                  </a:lnTo>
                  <a:lnTo>
                    <a:pt x="183" y="876"/>
                  </a:lnTo>
                  <a:lnTo>
                    <a:pt x="178" y="814"/>
                  </a:lnTo>
                  <a:lnTo>
                    <a:pt x="172" y="750"/>
                  </a:lnTo>
                  <a:lnTo>
                    <a:pt x="126" y="717"/>
                  </a:lnTo>
                  <a:lnTo>
                    <a:pt x="90" y="672"/>
                  </a:lnTo>
                  <a:lnTo>
                    <a:pt x="61" y="616"/>
                  </a:lnTo>
                  <a:lnTo>
                    <a:pt x="40" y="557"/>
                  </a:lnTo>
                  <a:lnTo>
                    <a:pt x="23" y="492"/>
                  </a:lnTo>
                  <a:lnTo>
                    <a:pt x="14" y="431"/>
                  </a:lnTo>
                  <a:lnTo>
                    <a:pt x="8" y="373"/>
                  </a:lnTo>
                  <a:lnTo>
                    <a:pt x="7" y="323"/>
                  </a:lnTo>
                  <a:close/>
                </a:path>
              </a:pathLst>
            </a:custGeom>
            <a:solidFill>
              <a:srgbClr val="98CB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3" name="Freeform 2063"/>
            <p:cNvSpPr>
              <a:spLocks/>
            </p:cNvSpPr>
            <p:nvPr/>
          </p:nvSpPr>
          <p:spPr bwMode="auto">
            <a:xfrm>
              <a:off x="3869" y="1393"/>
              <a:ext cx="378" cy="990"/>
            </a:xfrm>
            <a:custGeom>
              <a:avLst/>
              <a:gdLst/>
              <a:ahLst/>
              <a:cxnLst>
                <a:cxn ang="0">
                  <a:pos x="12" y="1368"/>
                </a:cxn>
                <a:cxn ang="0">
                  <a:pos x="26" y="1312"/>
                </a:cxn>
                <a:cxn ang="0">
                  <a:pos x="51" y="1262"/>
                </a:cxn>
                <a:cxn ang="0">
                  <a:pos x="100" y="1215"/>
                </a:cxn>
                <a:cxn ang="0">
                  <a:pos x="137" y="1190"/>
                </a:cxn>
                <a:cxn ang="0">
                  <a:pos x="127" y="1180"/>
                </a:cxn>
                <a:cxn ang="0">
                  <a:pos x="110" y="1169"/>
                </a:cxn>
                <a:cxn ang="0">
                  <a:pos x="102" y="1159"/>
                </a:cxn>
                <a:cxn ang="0">
                  <a:pos x="92" y="1112"/>
                </a:cxn>
                <a:cxn ang="0">
                  <a:pos x="78" y="1020"/>
                </a:cxn>
                <a:cxn ang="0">
                  <a:pos x="83" y="930"/>
                </a:cxn>
                <a:cxn ang="0">
                  <a:pos x="110" y="846"/>
                </a:cxn>
                <a:cxn ang="0">
                  <a:pos x="129" y="806"/>
                </a:cxn>
                <a:cxn ang="0">
                  <a:pos x="128" y="787"/>
                </a:cxn>
                <a:cxn ang="0">
                  <a:pos x="131" y="764"/>
                </a:cxn>
                <a:cxn ang="0">
                  <a:pos x="130" y="746"/>
                </a:cxn>
                <a:cxn ang="0">
                  <a:pos x="125" y="728"/>
                </a:cxn>
                <a:cxn ang="0">
                  <a:pos x="111" y="741"/>
                </a:cxn>
                <a:cxn ang="0">
                  <a:pos x="87" y="776"/>
                </a:cxn>
                <a:cxn ang="0">
                  <a:pos x="65" y="790"/>
                </a:cxn>
                <a:cxn ang="0">
                  <a:pos x="58" y="695"/>
                </a:cxn>
                <a:cxn ang="0">
                  <a:pos x="57" y="504"/>
                </a:cxn>
                <a:cxn ang="0">
                  <a:pos x="55" y="297"/>
                </a:cxn>
                <a:cxn ang="0">
                  <a:pos x="51" y="103"/>
                </a:cxn>
                <a:cxn ang="0">
                  <a:pos x="77" y="12"/>
                </a:cxn>
                <a:cxn ang="0">
                  <a:pos x="122" y="2"/>
                </a:cxn>
                <a:cxn ang="0">
                  <a:pos x="160" y="0"/>
                </a:cxn>
                <a:cxn ang="0">
                  <a:pos x="205" y="5"/>
                </a:cxn>
                <a:cxn ang="0">
                  <a:pos x="254" y="40"/>
                </a:cxn>
                <a:cxn ang="0">
                  <a:pos x="294" y="96"/>
                </a:cxn>
                <a:cxn ang="0">
                  <a:pos x="337" y="148"/>
                </a:cxn>
                <a:cxn ang="0">
                  <a:pos x="389" y="200"/>
                </a:cxn>
                <a:cxn ang="0">
                  <a:pos x="427" y="235"/>
                </a:cxn>
                <a:cxn ang="0">
                  <a:pos x="440" y="245"/>
                </a:cxn>
                <a:cxn ang="0">
                  <a:pos x="451" y="256"/>
                </a:cxn>
                <a:cxn ang="0">
                  <a:pos x="460" y="272"/>
                </a:cxn>
                <a:cxn ang="0">
                  <a:pos x="500" y="343"/>
                </a:cxn>
                <a:cxn ang="0">
                  <a:pos x="568" y="458"/>
                </a:cxn>
                <a:cxn ang="0">
                  <a:pos x="629" y="573"/>
                </a:cxn>
                <a:cxn ang="0">
                  <a:pos x="676" y="697"/>
                </a:cxn>
                <a:cxn ang="0">
                  <a:pos x="694" y="805"/>
                </a:cxn>
                <a:cxn ang="0">
                  <a:pos x="692" y="888"/>
                </a:cxn>
                <a:cxn ang="0">
                  <a:pos x="683" y="969"/>
                </a:cxn>
                <a:cxn ang="0">
                  <a:pos x="665" y="1052"/>
                </a:cxn>
                <a:cxn ang="0">
                  <a:pos x="638" y="1171"/>
                </a:cxn>
                <a:cxn ang="0">
                  <a:pos x="617" y="1331"/>
                </a:cxn>
                <a:cxn ang="0">
                  <a:pos x="597" y="1491"/>
                </a:cxn>
                <a:cxn ang="0">
                  <a:pos x="575" y="1650"/>
                </a:cxn>
                <a:cxn ang="0">
                  <a:pos x="542" y="1774"/>
                </a:cxn>
                <a:cxn ang="0">
                  <a:pos x="489" y="1841"/>
                </a:cxn>
                <a:cxn ang="0">
                  <a:pos x="429" y="1880"/>
                </a:cxn>
                <a:cxn ang="0">
                  <a:pos x="366" y="1894"/>
                </a:cxn>
                <a:cxn ang="0">
                  <a:pos x="254" y="1842"/>
                </a:cxn>
                <a:cxn ang="0">
                  <a:pos x="124" y="1743"/>
                </a:cxn>
                <a:cxn ang="0">
                  <a:pos x="36" y="1633"/>
                </a:cxn>
                <a:cxn ang="0">
                  <a:pos x="0" y="1491"/>
                </a:cxn>
              </a:cxnLst>
              <a:rect l="0" t="0" r="r" b="b"/>
              <a:pathLst>
                <a:path w="695" h="1894">
                  <a:moveTo>
                    <a:pt x="5" y="1401"/>
                  </a:moveTo>
                  <a:lnTo>
                    <a:pt x="12" y="1368"/>
                  </a:lnTo>
                  <a:lnTo>
                    <a:pt x="19" y="1339"/>
                  </a:lnTo>
                  <a:lnTo>
                    <a:pt x="26" y="1312"/>
                  </a:lnTo>
                  <a:lnTo>
                    <a:pt x="37" y="1287"/>
                  </a:lnTo>
                  <a:lnTo>
                    <a:pt x="51" y="1262"/>
                  </a:lnTo>
                  <a:lnTo>
                    <a:pt x="72" y="1240"/>
                  </a:lnTo>
                  <a:lnTo>
                    <a:pt x="100" y="1215"/>
                  </a:lnTo>
                  <a:lnTo>
                    <a:pt x="137" y="1192"/>
                  </a:lnTo>
                  <a:lnTo>
                    <a:pt x="137" y="1190"/>
                  </a:lnTo>
                  <a:lnTo>
                    <a:pt x="133" y="1187"/>
                  </a:lnTo>
                  <a:lnTo>
                    <a:pt x="127" y="1180"/>
                  </a:lnTo>
                  <a:lnTo>
                    <a:pt x="120" y="1175"/>
                  </a:lnTo>
                  <a:lnTo>
                    <a:pt x="110" y="1169"/>
                  </a:lnTo>
                  <a:lnTo>
                    <a:pt x="105" y="1163"/>
                  </a:lnTo>
                  <a:lnTo>
                    <a:pt x="102" y="1159"/>
                  </a:lnTo>
                  <a:lnTo>
                    <a:pt x="104" y="1159"/>
                  </a:lnTo>
                  <a:lnTo>
                    <a:pt x="92" y="1112"/>
                  </a:lnTo>
                  <a:lnTo>
                    <a:pt x="84" y="1067"/>
                  </a:lnTo>
                  <a:lnTo>
                    <a:pt x="78" y="1020"/>
                  </a:lnTo>
                  <a:lnTo>
                    <a:pt x="78" y="976"/>
                  </a:lnTo>
                  <a:lnTo>
                    <a:pt x="83" y="930"/>
                  </a:lnTo>
                  <a:lnTo>
                    <a:pt x="93" y="888"/>
                  </a:lnTo>
                  <a:lnTo>
                    <a:pt x="110" y="846"/>
                  </a:lnTo>
                  <a:lnTo>
                    <a:pt x="137" y="809"/>
                  </a:lnTo>
                  <a:lnTo>
                    <a:pt x="129" y="806"/>
                  </a:lnTo>
                  <a:lnTo>
                    <a:pt x="128" y="799"/>
                  </a:lnTo>
                  <a:lnTo>
                    <a:pt x="128" y="787"/>
                  </a:lnTo>
                  <a:lnTo>
                    <a:pt x="130" y="776"/>
                  </a:lnTo>
                  <a:lnTo>
                    <a:pt x="131" y="764"/>
                  </a:lnTo>
                  <a:lnTo>
                    <a:pt x="132" y="753"/>
                  </a:lnTo>
                  <a:lnTo>
                    <a:pt x="130" y="746"/>
                  </a:lnTo>
                  <a:lnTo>
                    <a:pt x="125" y="744"/>
                  </a:lnTo>
                  <a:lnTo>
                    <a:pt x="125" y="728"/>
                  </a:lnTo>
                  <a:lnTo>
                    <a:pt x="121" y="730"/>
                  </a:lnTo>
                  <a:lnTo>
                    <a:pt x="111" y="741"/>
                  </a:lnTo>
                  <a:lnTo>
                    <a:pt x="101" y="759"/>
                  </a:lnTo>
                  <a:lnTo>
                    <a:pt x="87" y="776"/>
                  </a:lnTo>
                  <a:lnTo>
                    <a:pt x="75" y="789"/>
                  </a:lnTo>
                  <a:lnTo>
                    <a:pt x="65" y="790"/>
                  </a:lnTo>
                  <a:lnTo>
                    <a:pt x="59" y="776"/>
                  </a:lnTo>
                  <a:lnTo>
                    <a:pt x="58" y="695"/>
                  </a:lnTo>
                  <a:lnTo>
                    <a:pt x="58" y="604"/>
                  </a:lnTo>
                  <a:lnTo>
                    <a:pt x="57" y="504"/>
                  </a:lnTo>
                  <a:lnTo>
                    <a:pt x="57" y="402"/>
                  </a:lnTo>
                  <a:lnTo>
                    <a:pt x="55" y="297"/>
                  </a:lnTo>
                  <a:lnTo>
                    <a:pt x="54" y="197"/>
                  </a:lnTo>
                  <a:lnTo>
                    <a:pt x="51" y="103"/>
                  </a:lnTo>
                  <a:lnTo>
                    <a:pt x="49" y="19"/>
                  </a:lnTo>
                  <a:lnTo>
                    <a:pt x="77" y="12"/>
                  </a:lnTo>
                  <a:lnTo>
                    <a:pt x="102" y="7"/>
                  </a:lnTo>
                  <a:lnTo>
                    <a:pt x="122" y="2"/>
                  </a:lnTo>
                  <a:lnTo>
                    <a:pt x="142" y="1"/>
                  </a:lnTo>
                  <a:lnTo>
                    <a:pt x="160" y="0"/>
                  </a:lnTo>
                  <a:lnTo>
                    <a:pt x="180" y="2"/>
                  </a:lnTo>
                  <a:lnTo>
                    <a:pt x="205" y="5"/>
                  </a:lnTo>
                  <a:lnTo>
                    <a:pt x="235" y="9"/>
                  </a:lnTo>
                  <a:lnTo>
                    <a:pt x="254" y="40"/>
                  </a:lnTo>
                  <a:lnTo>
                    <a:pt x="273" y="68"/>
                  </a:lnTo>
                  <a:lnTo>
                    <a:pt x="294" y="96"/>
                  </a:lnTo>
                  <a:lnTo>
                    <a:pt x="315" y="122"/>
                  </a:lnTo>
                  <a:lnTo>
                    <a:pt x="337" y="148"/>
                  </a:lnTo>
                  <a:lnTo>
                    <a:pt x="363" y="173"/>
                  </a:lnTo>
                  <a:lnTo>
                    <a:pt x="389" y="200"/>
                  </a:lnTo>
                  <a:lnTo>
                    <a:pt x="421" y="228"/>
                  </a:lnTo>
                  <a:lnTo>
                    <a:pt x="427" y="235"/>
                  </a:lnTo>
                  <a:lnTo>
                    <a:pt x="435" y="241"/>
                  </a:lnTo>
                  <a:lnTo>
                    <a:pt x="440" y="245"/>
                  </a:lnTo>
                  <a:lnTo>
                    <a:pt x="446" y="252"/>
                  </a:lnTo>
                  <a:lnTo>
                    <a:pt x="451" y="256"/>
                  </a:lnTo>
                  <a:lnTo>
                    <a:pt x="456" y="263"/>
                  </a:lnTo>
                  <a:lnTo>
                    <a:pt x="460" y="272"/>
                  </a:lnTo>
                  <a:lnTo>
                    <a:pt x="465" y="283"/>
                  </a:lnTo>
                  <a:lnTo>
                    <a:pt x="500" y="343"/>
                  </a:lnTo>
                  <a:lnTo>
                    <a:pt x="535" y="401"/>
                  </a:lnTo>
                  <a:lnTo>
                    <a:pt x="568" y="458"/>
                  </a:lnTo>
                  <a:lnTo>
                    <a:pt x="600" y="516"/>
                  </a:lnTo>
                  <a:lnTo>
                    <a:pt x="629" y="573"/>
                  </a:lnTo>
                  <a:lnTo>
                    <a:pt x="654" y="633"/>
                  </a:lnTo>
                  <a:lnTo>
                    <a:pt x="676" y="697"/>
                  </a:lnTo>
                  <a:lnTo>
                    <a:pt x="695" y="765"/>
                  </a:lnTo>
                  <a:lnTo>
                    <a:pt x="694" y="805"/>
                  </a:lnTo>
                  <a:lnTo>
                    <a:pt x="694" y="846"/>
                  </a:lnTo>
                  <a:lnTo>
                    <a:pt x="692" y="888"/>
                  </a:lnTo>
                  <a:lnTo>
                    <a:pt x="689" y="929"/>
                  </a:lnTo>
                  <a:lnTo>
                    <a:pt x="683" y="969"/>
                  </a:lnTo>
                  <a:lnTo>
                    <a:pt x="676" y="1011"/>
                  </a:lnTo>
                  <a:lnTo>
                    <a:pt x="665" y="1052"/>
                  </a:lnTo>
                  <a:lnTo>
                    <a:pt x="651" y="1093"/>
                  </a:lnTo>
                  <a:lnTo>
                    <a:pt x="638" y="1171"/>
                  </a:lnTo>
                  <a:lnTo>
                    <a:pt x="628" y="1250"/>
                  </a:lnTo>
                  <a:lnTo>
                    <a:pt x="617" y="1331"/>
                  </a:lnTo>
                  <a:lnTo>
                    <a:pt x="607" y="1411"/>
                  </a:lnTo>
                  <a:lnTo>
                    <a:pt x="597" y="1491"/>
                  </a:lnTo>
                  <a:lnTo>
                    <a:pt x="586" y="1572"/>
                  </a:lnTo>
                  <a:lnTo>
                    <a:pt x="575" y="1650"/>
                  </a:lnTo>
                  <a:lnTo>
                    <a:pt x="564" y="1730"/>
                  </a:lnTo>
                  <a:lnTo>
                    <a:pt x="542" y="1774"/>
                  </a:lnTo>
                  <a:lnTo>
                    <a:pt x="516" y="1811"/>
                  </a:lnTo>
                  <a:lnTo>
                    <a:pt x="489" y="1841"/>
                  </a:lnTo>
                  <a:lnTo>
                    <a:pt x="460" y="1864"/>
                  </a:lnTo>
                  <a:lnTo>
                    <a:pt x="429" y="1880"/>
                  </a:lnTo>
                  <a:lnTo>
                    <a:pt x="399" y="1891"/>
                  </a:lnTo>
                  <a:lnTo>
                    <a:pt x="366" y="1894"/>
                  </a:lnTo>
                  <a:lnTo>
                    <a:pt x="334" y="1894"/>
                  </a:lnTo>
                  <a:lnTo>
                    <a:pt x="254" y="1842"/>
                  </a:lnTo>
                  <a:lnTo>
                    <a:pt x="184" y="1793"/>
                  </a:lnTo>
                  <a:lnTo>
                    <a:pt x="124" y="1743"/>
                  </a:lnTo>
                  <a:lnTo>
                    <a:pt x="74" y="1692"/>
                  </a:lnTo>
                  <a:lnTo>
                    <a:pt x="36" y="1633"/>
                  </a:lnTo>
                  <a:lnTo>
                    <a:pt x="10" y="1568"/>
                  </a:lnTo>
                  <a:lnTo>
                    <a:pt x="0" y="1491"/>
                  </a:lnTo>
                  <a:lnTo>
                    <a:pt x="5" y="1401"/>
                  </a:lnTo>
                  <a:close/>
                </a:path>
              </a:pathLst>
            </a:custGeom>
            <a:solidFill>
              <a:srgbClr val="BF804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4" name="Freeform 2064"/>
            <p:cNvSpPr>
              <a:spLocks/>
            </p:cNvSpPr>
            <p:nvPr/>
          </p:nvSpPr>
          <p:spPr bwMode="auto">
            <a:xfrm>
              <a:off x="4021" y="2104"/>
              <a:ext cx="164" cy="256"/>
            </a:xfrm>
            <a:custGeom>
              <a:avLst/>
              <a:gdLst/>
              <a:ahLst/>
              <a:cxnLst>
                <a:cxn ang="0">
                  <a:pos x="0" y="304"/>
                </a:cxn>
                <a:cxn ang="0">
                  <a:pos x="4" y="269"/>
                </a:cxn>
                <a:cxn ang="0">
                  <a:pos x="12" y="235"/>
                </a:cxn>
                <a:cxn ang="0">
                  <a:pos x="21" y="200"/>
                </a:cxn>
                <a:cxn ang="0">
                  <a:pos x="30" y="166"/>
                </a:cxn>
                <a:cxn ang="0">
                  <a:pos x="39" y="131"/>
                </a:cxn>
                <a:cxn ang="0">
                  <a:pos x="47" y="96"/>
                </a:cxn>
                <a:cxn ang="0">
                  <a:pos x="53" y="61"/>
                </a:cxn>
                <a:cxn ang="0">
                  <a:pos x="55" y="29"/>
                </a:cxn>
                <a:cxn ang="0">
                  <a:pos x="81" y="13"/>
                </a:cxn>
                <a:cxn ang="0">
                  <a:pos x="115" y="5"/>
                </a:cxn>
                <a:cxn ang="0">
                  <a:pos x="150" y="0"/>
                </a:cxn>
                <a:cxn ang="0">
                  <a:pos x="187" y="2"/>
                </a:cxn>
                <a:cxn ang="0">
                  <a:pos x="221" y="8"/>
                </a:cxn>
                <a:cxn ang="0">
                  <a:pos x="252" y="23"/>
                </a:cxn>
                <a:cxn ang="0">
                  <a:pos x="278" y="44"/>
                </a:cxn>
                <a:cxn ang="0">
                  <a:pos x="296" y="74"/>
                </a:cxn>
                <a:cxn ang="0">
                  <a:pos x="303" y="184"/>
                </a:cxn>
                <a:cxn ang="0">
                  <a:pos x="299" y="277"/>
                </a:cxn>
                <a:cxn ang="0">
                  <a:pos x="282" y="353"/>
                </a:cxn>
                <a:cxn ang="0">
                  <a:pos x="256" y="412"/>
                </a:cxn>
                <a:cxn ang="0">
                  <a:pos x="221" y="453"/>
                </a:cxn>
                <a:cxn ang="0">
                  <a:pos x="181" y="479"/>
                </a:cxn>
                <a:cxn ang="0">
                  <a:pos x="135" y="486"/>
                </a:cxn>
                <a:cxn ang="0">
                  <a:pos x="88" y="479"/>
                </a:cxn>
                <a:cxn ang="0">
                  <a:pos x="99" y="485"/>
                </a:cxn>
                <a:cxn ang="0">
                  <a:pos x="107" y="488"/>
                </a:cxn>
                <a:cxn ang="0">
                  <a:pos x="107" y="489"/>
                </a:cxn>
                <a:cxn ang="0">
                  <a:pos x="105" y="489"/>
                </a:cxn>
                <a:cxn ang="0">
                  <a:pos x="97" y="486"/>
                </a:cxn>
                <a:cxn ang="0">
                  <a:pos x="88" y="482"/>
                </a:cxn>
                <a:cxn ang="0">
                  <a:pos x="76" y="475"/>
                </a:cxn>
                <a:cxn ang="0">
                  <a:pos x="65" y="468"/>
                </a:cxn>
                <a:cxn ang="0">
                  <a:pos x="54" y="466"/>
                </a:cxn>
                <a:cxn ang="0">
                  <a:pos x="45" y="464"/>
                </a:cxn>
                <a:cxn ang="0">
                  <a:pos x="38" y="460"/>
                </a:cxn>
                <a:cxn ang="0">
                  <a:pos x="33" y="456"/>
                </a:cxn>
                <a:cxn ang="0">
                  <a:pos x="25" y="452"/>
                </a:cxn>
                <a:cxn ang="0">
                  <a:pos x="19" y="449"/>
                </a:cxn>
                <a:cxn ang="0">
                  <a:pos x="9" y="446"/>
                </a:cxn>
                <a:cxn ang="0">
                  <a:pos x="0" y="446"/>
                </a:cxn>
                <a:cxn ang="0">
                  <a:pos x="0" y="428"/>
                </a:cxn>
                <a:cxn ang="0">
                  <a:pos x="0" y="411"/>
                </a:cxn>
                <a:cxn ang="0">
                  <a:pos x="0" y="393"/>
                </a:cxn>
                <a:cxn ang="0">
                  <a:pos x="0" y="375"/>
                </a:cxn>
                <a:cxn ang="0">
                  <a:pos x="0" y="356"/>
                </a:cxn>
                <a:cxn ang="0">
                  <a:pos x="0" y="338"/>
                </a:cxn>
                <a:cxn ang="0">
                  <a:pos x="0" y="320"/>
                </a:cxn>
                <a:cxn ang="0">
                  <a:pos x="0" y="304"/>
                </a:cxn>
              </a:cxnLst>
              <a:rect l="0" t="0" r="r" b="b"/>
              <a:pathLst>
                <a:path w="303" h="489">
                  <a:moveTo>
                    <a:pt x="0" y="304"/>
                  </a:moveTo>
                  <a:lnTo>
                    <a:pt x="4" y="269"/>
                  </a:lnTo>
                  <a:lnTo>
                    <a:pt x="12" y="235"/>
                  </a:lnTo>
                  <a:lnTo>
                    <a:pt x="21" y="200"/>
                  </a:lnTo>
                  <a:lnTo>
                    <a:pt x="30" y="166"/>
                  </a:lnTo>
                  <a:lnTo>
                    <a:pt x="39" y="131"/>
                  </a:lnTo>
                  <a:lnTo>
                    <a:pt x="47" y="96"/>
                  </a:lnTo>
                  <a:lnTo>
                    <a:pt x="53" y="61"/>
                  </a:lnTo>
                  <a:lnTo>
                    <a:pt x="55" y="29"/>
                  </a:lnTo>
                  <a:lnTo>
                    <a:pt x="81" y="13"/>
                  </a:lnTo>
                  <a:lnTo>
                    <a:pt x="115" y="5"/>
                  </a:lnTo>
                  <a:lnTo>
                    <a:pt x="150" y="0"/>
                  </a:lnTo>
                  <a:lnTo>
                    <a:pt x="187" y="2"/>
                  </a:lnTo>
                  <a:lnTo>
                    <a:pt x="221" y="8"/>
                  </a:lnTo>
                  <a:lnTo>
                    <a:pt x="252" y="23"/>
                  </a:lnTo>
                  <a:lnTo>
                    <a:pt x="278" y="44"/>
                  </a:lnTo>
                  <a:lnTo>
                    <a:pt x="296" y="74"/>
                  </a:lnTo>
                  <a:lnTo>
                    <a:pt x="303" y="184"/>
                  </a:lnTo>
                  <a:lnTo>
                    <a:pt x="299" y="277"/>
                  </a:lnTo>
                  <a:lnTo>
                    <a:pt x="282" y="353"/>
                  </a:lnTo>
                  <a:lnTo>
                    <a:pt x="256" y="412"/>
                  </a:lnTo>
                  <a:lnTo>
                    <a:pt x="221" y="453"/>
                  </a:lnTo>
                  <a:lnTo>
                    <a:pt x="181" y="479"/>
                  </a:lnTo>
                  <a:lnTo>
                    <a:pt x="135" y="486"/>
                  </a:lnTo>
                  <a:lnTo>
                    <a:pt x="88" y="479"/>
                  </a:lnTo>
                  <a:lnTo>
                    <a:pt x="99" y="485"/>
                  </a:lnTo>
                  <a:lnTo>
                    <a:pt x="107" y="488"/>
                  </a:lnTo>
                  <a:lnTo>
                    <a:pt x="107" y="489"/>
                  </a:lnTo>
                  <a:lnTo>
                    <a:pt x="105" y="489"/>
                  </a:lnTo>
                  <a:lnTo>
                    <a:pt x="97" y="486"/>
                  </a:lnTo>
                  <a:lnTo>
                    <a:pt x="88" y="482"/>
                  </a:lnTo>
                  <a:lnTo>
                    <a:pt x="76" y="475"/>
                  </a:lnTo>
                  <a:lnTo>
                    <a:pt x="65" y="468"/>
                  </a:lnTo>
                  <a:lnTo>
                    <a:pt x="54" y="466"/>
                  </a:lnTo>
                  <a:lnTo>
                    <a:pt x="45" y="464"/>
                  </a:lnTo>
                  <a:lnTo>
                    <a:pt x="38" y="460"/>
                  </a:lnTo>
                  <a:lnTo>
                    <a:pt x="33" y="456"/>
                  </a:lnTo>
                  <a:lnTo>
                    <a:pt x="25" y="452"/>
                  </a:lnTo>
                  <a:lnTo>
                    <a:pt x="19" y="449"/>
                  </a:lnTo>
                  <a:lnTo>
                    <a:pt x="9" y="446"/>
                  </a:lnTo>
                  <a:lnTo>
                    <a:pt x="0" y="446"/>
                  </a:lnTo>
                  <a:lnTo>
                    <a:pt x="0" y="428"/>
                  </a:lnTo>
                  <a:lnTo>
                    <a:pt x="0" y="411"/>
                  </a:lnTo>
                  <a:lnTo>
                    <a:pt x="0" y="393"/>
                  </a:lnTo>
                  <a:lnTo>
                    <a:pt x="0" y="375"/>
                  </a:lnTo>
                  <a:lnTo>
                    <a:pt x="0" y="356"/>
                  </a:lnTo>
                  <a:lnTo>
                    <a:pt x="0" y="338"/>
                  </a:lnTo>
                  <a:lnTo>
                    <a:pt x="0" y="320"/>
                  </a:lnTo>
                  <a:lnTo>
                    <a:pt x="0" y="304"/>
                  </a:lnTo>
                  <a:close/>
                </a:path>
              </a:pathLst>
            </a:custGeom>
            <a:solidFill>
              <a:srgbClr val="E0AD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5" name="Freeform 2065"/>
            <p:cNvSpPr>
              <a:spLocks/>
            </p:cNvSpPr>
            <p:nvPr/>
          </p:nvSpPr>
          <p:spPr bwMode="auto">
            <a:xfrm>
              <a:off x="4021" y="2091"/>
              <a:ext cx="119" cy="275"/>
            </a:xfrm>
            <a:custGeom>
              <a:avLst/>
              <a:gdLst/>
              <a:ahLst/>
              <a:cxnLst>
                <a:cxn ang="0">
                  <a:pos x="0" y="328"/>
                </a:cxn>
                <a:cxn ang="0">
                  <a:pos x="2" y="293"/>
                </a:cxn>
                <a:cxn ang="0">
                  <a:pos x="5" y="259"/>
                </a:cxn>
                <a:cxn ang="0">
                  <a:pos x="7" y="224"/>
                </a:cxn>
                <a:cxn ang="0">
                  <a:pos x="10" y="190"/>
                </a:cxn>
                <a:cxn ang="0">
                  <a:pos x="11" y="155"/>
                </a:cxn>
                <a:cxn ang="0">
                  <a:pos x="15" y="120"/>
                </a:cxn>
                <a:cxn ang="0">
                  <a:pos x="17" y="85"/>
                </a:cxn>
                <a:cxn ang="0">
                  <a:pos x="22" y="53"/>
                </a:cxn>
                <a:cxn ang="0">
                  <a:pos x="46" y="36"/>
                </a:cxn>
                <a:cxn ang="0">
                  <a:pos x="75" y="21"/>
                </a:cxn>
                <a:cxn ang="0">
                  <a:pos x="104" y="10"/>
                </a:cxn>
                <a:cxn ang="0">
                  <a:pos x="132" y="2"/>
                </a:cxn>
                <a:cxn ang="0">
                  <a:pos x="159" y="0"/>
                </a:cxn>
                <a:cxn ang="0">
                  <a:pos x="183" y="5"/>
                </a:cxn>
                <a:cxn ang="0">
                  <a:pos x="203" y="19"/>
                </a:cxn>
                <a:cxn ang="0">
                  <a:pos x="219" y="43"/>
                </a:cxn>
                <a:cxn ang="0">
                  <a:pos x="161" y="59"/>
                </a:cxn>
                <a:cxn ang="0">
                  <a:pos x="118" y="97"/>
                </a:cxn>
                <a:cxn ang="0">
                  <a:pos x="89" y="150"/>
                </a:cxn>
                <a:cxn ang="0">
                  <a:pos x="72" y="214"/>
                </a:cxn>
                <a:cxn ang="0">
                  <a:pos x="61" y="283"/>
                </a:cxn>
                <a:cxn ang="0">
                  <a:pos x="59" y="353"/>
                </a:cxn>
                <a:cxn ang="0">
                  <a:pos x="60" y="416"/>
                </a:cxn>
                <a:cxn ang="0">
                  <a:pos x="65" y="470"/>
                </a:cxn>
                <a:cxn ang="0">
                  <a:pos x="68" y="476"/>
                </a:cxn>
                <a:cxn ang="0">
                  <a:pos x="74" y="484"/>
                </a:cxn>
                <a:cxn ang="0">
                  <a:pos x="82" y="490"/>
                </a:cxn>
                <a:cxn ang="0">
                  <a:pos x="93" y="497"/>
                </a:cxn>
                <a:cxn ang="0">
                  <a:pos x="103" y="503"/>
                </a:cxn>
                <a:cxn ang="0">
                  <a:pos x="111" y="509"/>
                </a:cxn>
                <a:cxn ang="0">
                  <a:pos x="117" y="515"/>
                </a:cxn>
                <a:cxn ang="0">
                  <a:pos x="121" y="525"/>
                </a:cxn>
                <a:cxn ang="0">
                  <a:pos x="106" y="523"/>
                </a:cxn>
                <a:cxn ang="0">
                  <a:pos x="92" y="520"/>
                </a:cxn>
                <a:cxn ang="0">
                  <a:pos x="76" y="514"/>
                </a:cxn>
                <a:cxn ang="0">
                  <a:pos x="60" y="509"/>
                </a:cxn>
                <a:cxn ang="0">
                  <a:pos x="43" y="501"/>
                </a:cxn>
                <a:cxn ang="0">
                  <a:pos x="27" y="491"/>
                </a:cxn>
                <a:cxn ang="0">
                  <a:pos x="11" y="480"/>
                </a:cxn>
                <a:cxn ang="0">
                  <a:pos x="0" y="470"/>
                </a:cxn>
                <a:cxn ang="0">
                  <a:pos x="0" y="452"/>
                </a:cxn>
                <a:cxn ang="0">
                  <a:pos x="0" y="435"/>
                </a:cxn>
                <a:cxn ang="0">
                  <a:pos x="0" y="417"/>
                </a:cxn>
                <a:cxn ang="0">
                  <a:pos x="0" y="399"/>
                </a:cxn>
                <a:cxn ang="0">
                  <a:pos x="0" y="380"/>
                </a:cxn>
                <a:cxn ang="0">
                  <a:pos x="0" y="362"/>
                </a:cxn>
                <a:cxn ang="0">
                  <a:pos x="0" y="344"/>
                </a:cxn>
                <a:cxn ang="0">
                  <a:pos x="0" y="328"/>
                </a:cxn>
              </a:cxnLst>
              <a:rect l="0" t="0" r="r" b="b"/>
              <a:pathLst>
                <a:path w="219" h="525">
                  <a:moveTo>
                    <a:pt x="0" y="328"/>
                  </a:moveTo>
                  <a:lnTo>
                    <a:pt x="2" y="293"/>
                  </a:lnTo>
                  <a:lnTo>
                    <a:pt x="5" y="259"/>
                  </a:lnTo>
                  <a:lnTo>
                    <a:pt x="7" y="224"/>
                  </a:lnTo>
                  <a:lnTo>
                    <a:pt x="10" y="190"/>
                  </a:lnTo>
                  <a:lnTo>
                    <a:pt x="11" y="155"/>
                  </a:lnTo>
                  <a:lnTo>
                    <a:pt x="15" y="120"/>
                  </a:lnTo>
                  <a:lnTo>
                    <a:pt x="17" y="85"/>
                  </a:lnTo>
                  <a:lnTo>
                    <a:pt x="22" y="53"/>
                  </a:lnTo>
                  <a:lnTo>
                    <a:pt x="46" y="36"/>
                  </a:lnTo>
                  <a:lnTo>
                    <a:pt x="75" y="21"/>
                  </a:lnTo>
                  <a:lnTo>
                    <a:pt x="104" y="10"/>
                  </a:lnTo>
                  <a:lnTo>
                    <a:pt x="132" y="2"/>
                  </a:lnTo>
                  <a:lnTo>
                    <a:pt x="159" y="0"/>
                  </a:lnTo>
                  <a:lnTo>
                    <a:pt x="183" y="5"/>
                  </a:lnTo>
                  <a:lnTo>
                    <a:pt x="203" y="19"/>
                  </a:lnTo>
                  <a:lnTo>
                    <a:pt x="219" y="43"/>
                  </a:lnTo>
                  <a:lnTo>
                    <a:pt x="161" y="59"/>
                  </a:lnTo>
                  <a:lnTo>
                    <a:pt x="118" y="97"/>
                  </a:lnTo>
                  <a:lnTo>
                    <a:pt x="89" y="150"/>
                  </a:lnTo>
                  <a:lnTo>
                    <a:pt x="72" y="214"/>
                  </a:lnTo>
                  <a:lnTo>
                    <a:pt x="61" y="283"/>
                  </a:lnTo>
                  <a:lnTo>
                    <a:pt x="59" y="353"/>
                  </a:lnTo>
                  <a:lnTo>
                    <a:pt x="60" y="416"/>
                  </a:lnTo>
                  <a:lnTo>
                    <a:pt x="65" y="470"/>
                  </a:lnTo>
                  <a:lnTo>
                    <a:pt x="68" y="476"/>
                  </a:lnTo>
                  <a:lnTo>
                    <a:pt x="74" y="484"/>
                  </a:lnTo>
                  <a:lnTo>
                    <a:pt x="82" y="490"/>
                  </a:lnTo>
                  <a:lnTo>
                    <a:pt x="93" y="497"/>
                  </a:lnTo>
                  <a:lnTo>
                    <a:pt x="103" y="503"/>
                  </a:lnTo>
                  <a:lnTo>
                    <a:pt x="111" y="509"/>
                  </a:lnTo>
                  <a:lnTo>
                    <a:pt x="117" y="515"/>
                  </a:lnTo>
                  <a:lnTo>
                    <a:pt x="121" y="525"/>
                  </a:lnTo>
                  <a:lnTo>
                    <a:pt x="106" y="523"/>
                  </a:lnTo>
                  <a:lnTo>
                    <a:pt x="92" y="520"/>
                  </a:lnTo>
                  <a:lnTo>
                    <a:pt x="76" y="514"/>
                  </a:lnTo>
                  <a:lnTo>
                    <a:pt x="60" y="509"/>
                  </a:lnTo>
                  <a:lnTo>
                    <a:pt x="43" y="501"/>
                  </a:lnTo>
                  <a:lnTo>
                    <a:pt x="27" y="491"/>
                  </a:lnTo>
                  <a:lnTo>
                    <a:pt x="11" y="480"/>
                  </a:lnTo>
                  <a:lnTo>
                    <a:pt x="0" y="470"/>
                  </a:lnTo>
                  <a:lnTo>
                    <a:pt x="0" y="452"/>
                  </a:lnTo>
                  <a:lnTo>
                    <a:pt x="0" y="435"/>
                  </a:lnTo>
                  <a:lnTo>
                    <a:pt x="0" y="417"/>
                  </a:lnTo>
                  <a:lnTo>
                    <a:pt x="0" y="399"/>
                  </a:lnTo>
                  <a:lnTo>
                    <a:pt x="0" y="380"/>
                  </a:lnTo>
                  <a:lnTo>
                    <a:pt x="0" y="362"/>
                  </a:lnTo>
                  <a:lnTo>
                    <a:pt x="0" y="344"/>
                  </a:lnTo>
                  <a:lnTo>
                    <a:pt x="0" y="328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6" name="Freeform 2066"/>
            <p:cNvSpPr>
              <a:spLocks/>
            </p:cNvSpPr>
            <p:nvPr/>
          </p:nvSpPr>
          <p:spPr bwMode="auto">
            <a:xfrm>
              <a:off x="4240" y="1947"/>
              <a:ext cx="79" cy="246"/>
            </a:xfrm>
            <a:custGeom>
              <a:avLst/>
              <a:gdLst/>
              <a:ahLst/>
              <a:cxnLst>
                <a:cxn ang="0">
                  <a:pos x="0" y="224"/>
                </a:cxn>
                <a:cxn ang="0">
                  <a:pos x="0" y="213"/>
                </a:cxn>
                <a:cxn ang="0">
                  <a:pos x="0" y="198"/>
                </a:cxn>
                <a:cxn ang="0">
                  <a:pos x="0" y="183"/>
                </a:cxn>
                <a:cxn ang="0">
                  <a:pos x="6" y="174"/>
                </a:cxn>
                <a:cxn ang="0">
                  <a:pos x="19" y="171"/>
                </a:cxn>
                <a:cxn ang="0">
                  <a:pos x="35" y="165"/>
                </a:cxn>
                <a:cxn ang="0">
                  <a:pos x="44" y="156"/>
                </a:cxn>
                <a:cxn ang="0">
                  <a:pos x="44" y="148"/>
                </a:cxn>
                <a:cxn ang="0">
                  <a:pos x="35" y="142"/>
                </a:cxn>
                <a:cxn ang="0">
                  <a:pos x="19" y="137"/>
                </a:cxn>
                <a:cxn ang="0">
                  <a:pos x="18" y="91"/>
                </a:cxn>
                <a:cxn ang="0">
                  <a:pos x="32" y="44"/>
                </a:cxn>
                <a:cxn ang="0">
                  <a:pos x="55" y="23"/>
                </a:cxn>
                <a:cxn ang="0">
                  <a:pos x="97" y="9"/>
                </a:cxn>
                <a:cxn ang="0">
                  <a:pos x="142" y="63"/>
                </a:cxn>
                <a:cxn ang="0">
                  <a:pos x="138" y="181"/>
                </a:cxn>
                <a:cxn ang="0">
                  <a:pos x="109" y="294"/>
                </a:cxn>
                <a:cxn ang="0">
                  <a:pos x="72" y="410"/>
                </a:cxn>
                <a:cxn ang="0">
                  <a:pos x="43" y="455"/>
                </a:cxn>
                <a:cxn ang="0">
                  <a:pos x="28" y="434"/>
                </a:cxn>
                <a:cxn ang="0">
                  <a:pos x="22" y="415"/>
                </a:cxn>
                <a:cxn ang="0">
                  <a:pos x="22" y="390"/>
                </a:cxn>
                <a:cxn ang="0">
                  <a:pos x="25" y="372"/>
                </a:cxn>
                <a:cxn ang="0">
                  <a:pos x="37" y="367"/>
                </a:cxn>
                <a:cxn ang="0">
                  <a:pos x="49" y="361"/>
                </a:cxn>
                <a:cxn ang="0">
                  <a:pos x="60" y="354"/>
                </a:cxn>
                <a:cxn ang="0">
                  <a:pos x="66" y="342"/>
                </a:cxn>
                <a:cxn ang="0">
                  <a:pos x="66" y="329"/>
                </a:cxn>
                <a:cxn ang="0">
                  <a:pos x="57" y="321"/>
                </a:cxn>
                <a:cxn ang="0">
                  <a:pos x="40" y="311"/>
                </a:cxn>
                <a:cxn ang="0">
                  <a:pos x="24" y="305"/>
                </a:cxn>
                <a:cxn ang="0">
                  <a:pos x="7" y="299"/>
                </a:cxn>
                <a:cxn ang="0">
                  <a:pos x="0" y="287"/>
                </a:cxn>
                <a:cxn ang="0">
                  <a:pos x="0" y="270"/>
                </a:cxn>
                <a:cxn ang="0">
                  <a:pos x="0" y="254"/>
                </a:cxn>
                <a:cxn ang="0">
                  <a:pos x="0" y="237"/>
                </a:cxn>
              </a:cxnLst>
              <a:rect l="0" t="0" r="r" b="b"/>
              <a:pathLst>
                <a:path w="144" h="471">
                  <a:moveTo>
                    <a:pt x="0" y="230"/>
                  </a:moveTo>
                  <a:lnTo>
                    <a:pt x="0" y="224"/>
                  </a:lnTo>
                  <a:lnTo>
                    <a:pt x="0" y="219"/>
                  </a:lnTo>
                  <a:lnTo>
                    <a:pt x="0" y="213"/>
                  </a:lnTo>
                  <a:lnTo>
                    <a:pt x="0" y="206"/>
                  </a:lnTo>
                  <a:lnTo>
                    <a:pt x="0" y="198"/>
                  </a:lnTo>
                  <a:lnTo>
                    <a:pt x="0" y="190"/>
                  </a:lnTo>
                  <a:lnTo>
                    <a:pt x="0" y="183"/>
                  </a:lnTo>
                  <a:lnTo>
                    <a:pt x="0" y="176"/>
                  </a:lnTo>
                  <a:lnTo>
                    <a:pt x="6" y="174"/>
                  </a:lnTo>
                  <a:lnTo>
                    <a:pt x="14" y="173"/>
                  </a:lnTo>
                  <a:lnTo>
                    <a:pt x="19" y="171"/>
                  </a:lnTo>
                  <a:lnTo>
                    <a:pt x="25" y="169"/>
                  </a:lnTo>
                  <a:lnTo>
                    <a:pt x="35" y="165"/>
                  </a:lnTo>
                  <a:lnTo>
                    <a:pt x="44" y="164"/>
                  </a:lnTo>
                  <a:lnTo>
                    <a:pt x="44" y="156"/>
                  </a:lnTo>
                  <a:lnTo>
                    <a:pt x="44" y="153"/>
                  </a:lnTo>
                  <a:lnTo>
                    <a:pt x="44" y="148"/>
                  </a:lnTo>
                  <a:lnTo>
                    <a:pt x="44" y="143"/>
                  </a:lnTo>
                  <a:lnTo>
                    <a:pt x="35" y="142"/>
                  </a:lnTo>
                  <a:lnTo>
                    <a:pt x="27" y="141"/>
                  </a:lnTo>
                  <a:lnTo>
                    <a:pt x="19" y="137"/>
                  </a:lnTo>
                  <a:lnTo>
                    <a:pt x="11" y="131"/>
                  </a:lnTo>
                  <a:lnTo>
                    <a:pt x="18" y="91"/>
                  </a:lnTo>
                  <a:lnTo>
                    <a:pt x="25" y="64"/>
                  </a:lnTo>
                  <a:lnTo>
                    <a:pt x="32" y="44"/>
                  </a:lnTo>
                  <a:lnTo>
                    <a:pt x="42" y="32"/>
                  </a:lnTo>
                  <a:lnTo>
                    <a:pt x="55" y="23"/>
                  </a:lnTo>
                  <a:lnTo>
                    <a:pt x="73" y="16"/>
                  </a:lnTo>
                  <a:lnTo>
                    <a:pt x="97" y="9"/>
                  </a:lnTo>
                  <a:lnTo>
                    <a:pt x="131" y="0"/>
                  </a:lnTo>
                  <a:lnTo>
                    <a:pt x="142" y="63"/>
                  </a:lnTo>
                  <a:lnTo>
                    <a:pt x="144" y="124"/>
                  </a:lnTo>
                  <a:lnTo>
                    <a:pt x="138" y="181"/>
                  </a:lnTo>
                  <a:lnTo>
                    <a:pt x="126" y="239"/>
                  </a:lnTo>
                  <a:lnTo>
                    <a:pt x="109" y="294"/>
                  </a:lnTo>
                  <a:lnTo>
                    <a:pt x="91" y="352"/>
                  </a:lnTo>
                  <a:lnTo>
                    <a:pt x="72" y="410"/>
                  </a:lnTo>
                  <a:lnTo>
                    <a:pt x="55" y="471"/>
                  </a:lnTo>
                  <a:lnTo>
                    <a:pt x="43" y="455"/>
                  </a:lnTo>
                  <a:lnTo>
                    <a:pt x="35" y="445"/>
                  </a:lnTo>
                  <a:lnTo>
                    <a:pt x="28" y="434"/>
                  </a:lnTo>
                  <a:lnTo>
                    <a:pt x="25" y="426"/>
                  </a:lnTo>
                  <a:lnTo>
                    <a:pt x="22" y="415"/>
                  </a:lnTo>
                  <a:lnTo>
                    <a:pt x="22" y="405"/>
                  </a:lnTo>
                  <a:lnTo>
                    <a:pt x="22" y="390"/>
                  </a:lnTo>
                  <a:lnTo>
                    <a:pt x="22" y="373"/>
                  </a:lnTo>
                  <a:lnTo>
                    <a:pt x="25" y="372"/>
                  </a:lnTo>
                  <a:lnTo>
                    <a:pt x="31" y="371"/>
                  </a:lnTo>
                  <a:lnTo>
                    <a:pt x="37" y="367"/>
                  </a:lnTo>
                  <a:lnTo>
                    <a:pt x="43" y="365"/>
                  </a:lnTo>
                  <a:lnTo>
                    <a:pt x="49" y="361"/>
                  </a:lnTo>
                  <a:lnTo>
                    <a:pt x="55" y="358"/>
                  </a:lnTo>
                  <a:lnTo>
                    <a:pt x="60" y="354"/>
                  </a:lnTo>
                  <a:lnTo>
                    <a:pt x="66" y="350"/>
                  </a:lnTo>
                  <a:lnTo>
                    <a:pt x="66" y="342"/>
                  </a:lnTo>
                  <a:lnTo>
                    <a:pt x="66" y="335"/>
                  </a:lnTo>
                  <a:lnTo>
                    <a:pt x="66" y="329"/>
                  </a:lnTo>
                  <a:lnTo>
                    <a:pt x="66" y="328"/>
                  </a:lnTo>
                  <a:lnTo>
                    <a:pt x="57" y="321"/>
                  </a:lnTo>
                  <a:lnTo>
                    <a:pt x="49" y="315"/>
                  </a:lnTo>
                  <a:lnTo>
                    <a:pt x="40" y="311"/>
                  </a:lnTo>
                  <a:lnTo>
                    <a:pt x="33" y="308"/>
                  </a:lnTo>
                  <a:lnTo>
                    <a:pt x="24" y="305"/>
                  </a:lnTo>
                  <a:lnTo>
                    <a:pt x="16" y="302"/>
                  </a:lnTo>
                  <a:lnTo>
                    <a:pt x="7" y="299"/>
                  </a:lnTo>
                  <a:lnTo>
                    <a:pt x="0" y="295"/>
                  </a:lnTo>
                  <a:lnTo>
                    <a:pt x="0" y="287"/>
                  </a:lnTo>
                  <a:lnTo>
                    <a:pt x="0" y="278"/>
                  </a:lnTo>
                  <a:lnTo>
                    <a:pt x="0" y="270"/>
                  </a:lnTo>
                  <a:lnTo>
                    <a:pt x="0" y="262"/>
                  </a:lnTo>
                  <a:lnTo>
                    <a:pt x="0" y="254"/>
                  </a:lnTo>
                  <a:lnTo>
                    <a:pt x="0" y="246"/>
                  </a:lnTo>
                  <a:lnTo>
                    <a:pt x="0" y="237"/>
                  </a:lnTo>
                  <a:lnTo>
                    <a:pt x="0" y="230"/>
                  </a:lnTo>
                  <a:close/>
                </a:path>
              </a:pathLst>
            </a:custGeom>
            <a:solidFill>
              <a:srgbClr val="A3633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7" name="Freeform 2067"/>
            <p:cNvSpPr>
              <a:spLocks/>
            </p:cNvSpPr>
            <p:nvPr/>
          </p:nvSpPr>
          <p:spPr bwMode="auto">
            <a:xfrm>
              <a:off x="3774" y="2663"/>
              <a:ext cx="69" cy="126"/>
            </a:xfrm>
            <a:custGeom>
              <a:avLst/>
              <a:gdLst/>
              <a:ahLst/>
              <a:cxnLst>
                <a:cxn ang="0">
                  <a:pos x="58" y="242"/>
                </a:cxn>
                <a:cxn ang="0">
                  <a:pos x="27" y="226"/>
                </a:cxn>
                <a:cxn ang="0">
                  <a:pos x="7" y="202"/>
                </a:cxn>
                <a:cxn ang="0">
                  <a:pos x="0" y="169"/>
                </a:cxn>
                <a:cxn ang="0">
                  <a:pos x="4" y="133"/>
                </a:cxn>
                <a:cxn ang="0">
                  <a:pos x="18" y="94"/>
                </a:cxn>
                <a:cxn ang="0">
                  <a:pos x="43" y="58"/>
                </a:cxn>
                <a:cxn ang="0">
                  <a:pos x="78" y="25"/>
                </a:cxn>
                <a:cxn ang="0">
                  <a:pos x="124" y="0"/>
                </a:cxn>
                <a:cxn ang="0">
                  <a:pos x="86" y="29"/>
                </a:cxn>
                <a:cxn ang="0">
                  <a:pos x="64" y="65"/>
                </a:cxn>
                <a:cxn ang="0">
                  <a:pos x="52" y="105"/>
                </a:cxn>
                <a:cxn ang="0">
                  <a:pos x="50" y="146"/>
                </a:cxn>
                <a:cxn ang="0">
                  <a:pos x="51" y="182"/>
                </a:cxn>
                <a:cxn ang="0">
                  <a:pos x="55" y="212"/>
                </a:cxn>
                <a:cxn ang="0">
                  <a:pos x="58" y="234"/>
                </a:cxn>
                <a:cxn ang="0">
                  <a:pos x="58" y="242"/>
                </a:cxn>
              </a:cxnLst>
              <a:rect l="0" t="0" r="r" b="b"/>
              <a:pathLst>
                <a:path w="124" h="242">
                  <a:moveTo>
                    <a:pt x="58" y="242"/>
                  </a:moveTo>
                  <a:lnTo>
                    <a:pt x="27" y="226"/>
                  </a:lnTo>
                  <a:lnTo>
                    <a:pt x="7" y="202"/>
                  </a:lnTo>
                  <a:lnTo>
                    <a:pt x="0" y="169"/>
                  </a:lnTo>
                  <a:lnTo>
                    <a:pt x="4" y="133"/>
                  </a:lnTo>
                  <a:lnTo>
                    <a:pt x="18" y="94"/>
                  </a:lnTo>
                  <a:lnTo>
                    <a:pt x="43" y="58"/>
                  </a:lnTo>
                  <a:lnTo>
                    <a:pt x="78" y="25"/>
                  </a:lnTo>
                  <a:lnTo>
                    <a:pt x="124" y="0"/>
                  </a:lnTo>
                  <a:lnTo>
                    <a:pt x="86" y="29"/>
                  </a:lnTo>
                  <a:lnTo>
                    <a:pt x="64" y="65"/>
                  </a:lnTo>
                  <a:lnTo>
                    <a:pt x="52" y="105"/>
                  </a:lnTo>
                  <a:lnTo>
                    <a:pt x="50" y="146"/>
                  </a:lnTo>
                  <a:lnTo>
                    <a:pt x="51" y="182"/>
                  </a:lnTo>
                  <a:lnTo>
                    <a:pt x="55" y="212"/>
                  </a:lnTo>
                  <a:lnTo>
                    <a:pt x="58" y="234"/>
                  </a:lnTo>
                  <a:lnTo>
                    <a:pt x="58" y="24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8" name="Freeform 2068"/>
            <p:cNvSpPr>
              <a:spLocks/>
            </p:cNvSpPr>
            <p:nvPr/>
          </p:nvSpPr>
          <p:spPr bwMode="auto">
            <a:xfrm>
              <a:off x="3690" y="2440"/>
              <a:ext cx="81" cy="120"/>
            </a:xfrm>
            <a:custGeom>
              <a:avLst/>
              <a:gdLst/>
              <a:ahLst/>
              <a:cxnLst>
                <a:cxn ang="0">
                  <a:pos x="51" y="0"/>
                </a:cxn>
                <a:cxn ang="0">
                  <a:pos x="20" y="20"/>
                </a:cxn>
                <a:cxn ang="0">
                  <a:pos x="4" y="50"/>
                </a:cxn>
                <a:cxn ang="0">
                  <a:pos x="0" y="83"/>
                </a:cxn>
                <a:cxn ang="0">
                  <a:pos x="10" y="119"/>
                </a:cxn>
                <a:cxn ang="0">
                  <a:pos x="29" y="153"/>
                </a:cxn>
                <a:cxn ang="0">
                  <a:pos x="59" y="186"/>
                </a:cxn>
                <a:cxn ang="0">
                  <a:pos x="100" y="212"/>
                </a:cxn>
                <a:cxn ang="0">
                  <a:pos x="150" y="230"/>
                </a:cxn>
                <a:cxn ang="0">
                  <a:pos x="107" y="207"/>
                </a:cxn>
                <a:cxn ang="0">
                  <a:pos x="80" y="175"/>
                </a:cxn>
                <a:cxn ang="0">
                  <a:pos x="62" y="137"/>
                </a:cxn>
                <a:cxn ang="0">
                  <a:pos x="54" y="99"/>
                </a:cxn>
                <a:cxn ang="0">
                  <a:pos x="51" y="61"/>
                </a:cxn>
                <a:cxn ang="0">
                  <a:pos x="52" y="30"/>
                </a:cxn>
                <a:cxn ang="0">
                  <a:pos x="52" y="8"/>
                </a:cxn>
                <a:cxn ang="0">
                  <a:pos x="51" y="0"/>
                </a:cxn>
              </a:cxnLst>
              <a:rect l="0" t="0" r="r" b="b"/>
              <a:pathLst>
                <a:path w="150" h="230">
                  <a:moveTo>
                    <a:pt x="51" y="0"/>
                  </a:moveTo>
                  <a:lnTo>
                    <a:pt x="20" y="20"/>
                  </a:lnTo>
                  <a:lnTo>
                    <a:pt x="4" y="50"/>
                  </a:lnTo>
                  <a:lnTo>
                    <a:pt x="0" y="83"/>
                  </a:lnTo>
                  <a:lnTo>
                    <a:pt x="10" y="119"/>
                  </a:lnTo>
                  <a:lnTo>
                    <a:pt x="29" y="153"/>
                  </a:lnTo>
                  <a:lnTo>
                    <a:pt x="59" y="186"/>
                  </a:lnTo>
                  <a:lnTo>
                    <a:pt x="100" y="212"/>
                  </a:lnTo>
                  <a:lnTo>
                    <a:pt x="150" y="230"/>
                  </a:lnTo>
                  <a:lnTo>
                    <a:pt x="107" y="207"/>
                  </a:lnTo>
                  <a:lnTo>
                    <a:pt x="80" y="175"/>
                  </a:lnTo>
                  <a:lnTo>
                    <a:pt x="62" y="137"/>
                  </a:lnTo>
                  <a:lnTo>
                    <a:pt x="54" y="99"/>
                  </a:lnTo>
                  <a:lnTo>
                    <a:pt x="51" y="61"/>
                  </a:lnTo>
                  <a:lnTo>
                    <a:pt x="52" y="30"/>
                  </a:lnTo>
                  <a:lnTo>
                    <a:pt x="52" y="8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09" name="Freeform 2069"/>
            <p:cNvSpPr>
              <a:spLocks/>
            </p:cNvSpPr>
            <p:nvPr/>
          </p:nvSpPr>
          <p:spPr bwMode="auto">
            <a:xfrm>
              <a:off x="3634" y="2085"/>
              <a:ext cx="60" cy="126"/>
            </a:xfrm>
            <a:custGeom>
              <a:avLst/>
              <a:gdLst/>
              <a:ahLst/>
              <a:cxnLst>
                <a:cxn ang="0">
                  <a:pos x="44" y="0"/>
                </a:cxn>
                <a:cxn ang="0">
                  <a:pos x="18" y="17"/>
                </a:cxn>
                <a:cxn ang="0">
                  <a:pos x="6" y="45"/>
                </a:cxn>
                <a:cxn ang="0">
                  <a:pos x="0" y="79"/>
                </a:cxn>
                <a:cxn ang="0">
                  <a:pos x="6" y="117"/>
                </a:cxn>
                <a:cxn ang="0">
                  <a:pos x="18" y="154"/>
                </a:cxn>
                <a:cxn ang="0">
                  <a:pos x="42" y="190"/>
                </a:cxn>
                <a:cxn ang="0">
                  <a:pos x="71" y="220"/>
                </a:cxn>
                <a:cxn ang="0">
                  <a:pos x="109" y="242"/>
                </a:cxn>
                <a:cxn ang="0">
                  <a:pos x="78" y="216"/>
                </a:cxn>
                <a:cxn ang="0">
                  <a:pos x="59" y="182"/>
                </a:cxn>
                <a:cxn ang="0">
                  <a:pos x="47" y="143"/>
                </a:cxn>
                <a:cxn ang="0">
                  <a:pos x="43" y="104"/>
                </a:cxn>
                <a:cxn ang="0">
                  <a:pos x="42" y="66"/>
                </a:cxn>
                <a:cxn ang="0">
                  <a:pos x="44" y="34"/>
                </a:cxn>
                <a:cxn ang="0">
                  <a:pos x="45" y="11"/>
                </a:cxn>
                <a:cxn ang="0">
                  <a:pos x="44" y="0"/>
                </a:cxn>
              </a:cxnLst>
              <a:rect l="0" t="0" r="r" b="b"/>
              <a:pathLst>
                <a:path w="109" h="242">
                  <a:moveTo>
                    <a:pt x="44" y="0"/>
                  </a:moveTo>
                  <a:lnTo>
                    <a:pt x="18" y="17"/>
                  </a:lnTo>
                  <a:lnTo>
                    <a:pt x="6" y="45"/>
                  </a:lnTo>
                  <a:lnTo>
                    <a:pt x="0" y="79"/>
                  </a:lnTo>
                  <a:lnTo>
                    <a:pt x="6" y="117"/>
                  </a:lnTo>
                  <a:lnTo>
                    <a:pt x="18" y="154"/>
                  </a:lnTo>
                  <a:lnTo>
                    <a:pt x="42" y="190"/>
                  </a:lnTo>
                  <a:lnTo>
                    <a:pt x="71" y="220"/>
                  </a:lnTo>
                  <a:lnTo>
                    <a:pt x="109" y="242"/>
                  </a:lnTo>
                  <a:lnTo>
                    <a:pt x="78" y="216"/>
                  </a:lnTo>
                  <a:lnTo>
                    <a:pt x="59" y="182"/>
                  </a:lnTo>
                  <a:lnTo>
                    <a:pt x="47" y="143"/>
                  </a:lnTo>
                  <a:lnTo>
                    <a:pt x="43" y="104"/>
                  </a:lnTo>
                  <a:lnTo>
                    <a:pt x="42" y="66"/>
                  </a:lnTo>
                  <a:lnTo>
                    <a:pt x="44" y="34"/>
                  </a:lnTo>
                  <a:lnTo>
                    <a:pt x="45" y="1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0" name="Freeform 2070"/>
            <p:cNvSpPr>
              <a:spLocks/>
            </p:cNvSpPr>
            <p:nvPr/>
          </p:nvSpPr>
          <p:spPr bwMode="auto">
            <a:xfrm>
              <a:off x="3733" y="2829"/>
              <a:ext cx="74" cy="126"/>
            </a:xfrm>
            <a:custGeom>
              <a:avLst/>
              <a:gdLst/>
              <a:ahLst/>
              <a:cxnLst>
                <a:cxn ang="0">
                  <a:pos x="58" y="0"/>
                </a:cxn>
                <a:cxn ang="0">
                  <a:pos x="26" y="14"/>
                </a:cxn>
                <a:cxn ang="0">
                  <a:pos x="7" y="41"/>
                </a:cxn>
                <a:cxn ang="0">
                  <a:pos x="0" y="74"/>
                </a:cxn>
                <a:cxn ang="0">
                  <a:pos x="5" y="113"/>
                </a:cxn>
                <a:cxn ang="0">
                  <a:pos x="20" y="151"/>
                </a:cxn>
                <a:cxn ang="0">
                  <a:pos x="47" y="188"/>
                </a:cxn>
                <a:cxn ang="0">
                  <a:pos x="86" y="219"/>
                </a:cxn>
                <a:cxn ang="0">
                  <a:pos x="134" y="242"/>
                </a:cxn>
                <a:cxn ang="0">
                  <a:pos x="96" y="216"/>
                </a:cxn>
                <a:cxn ang="0">
                  <a:pos x="72" y="181"/>
                </a:cxn>
                <a:cxn ang="0">
                  <a:pos x="59" y="140"/>
                </a:cxn>
                <a:cxn ang="0">
                  <a:pos x="55" y="100"/>
                </a:cxn>
                <a:cxn ang="0">
                  <a:pos x="54" y="62"/>
                </a:cxn>
                <a:cxn ang="0">
                  <a:pos x="57" y="30"/>
                </a:cxn>
                <a:cxn ang="0">
                  <a:pos x="59" y="8"/>
                </a:cxn>
                <a:cxn ang="0">
                  <a:pos x="58" y="0"/>
                </a:cxn>
              </a:cxnLst>
              <a:rect l="0" t="0" r="r" b="b"/>
              <a:pathLst>
                <a:path w="134" h="242">
                  <a:moveTo>
                    <a:pt x="58" y="0"/>
                  </a:moveTo>
                  <a:lnTo>
                    <a:pt x="26" y="14"/>
                  </a:lnTo>
                  <a:lnTo>
                    <a:pt x="7" y="41"/>
                  </a:lnTo>
                  <a:lnTo>
                    <a:pt x="0" y="74"/>
                  </a:lnTo>
                  <a:lnTo>
                    <a:pt x="5" y="113"/>
                  </a:lnTo>
                  <a:lnTo>
                    <a:pt x="20" y="151"/>
                  </a:lnTo>
                  <a:lnTo>
                    <a:pt x="47" y="188"/>
                  </a:lnTo>
                  <a:lnTo>
                    <a:pt x="86" y="219"/>
                  </a:lnTo>
                  <a:lnTo>
                    <a:pt x="134" y="242"/>
                  </a:lnTo>
                  <a:lnTo>
                    <a:pt x="96" y="216"/>
                  </a:lnTo>
                  <a:lnTo>
                    <a:pt x="72" y="181"/>
                  </a:lnTo>
                  <a:lnTo>
                    <a:pt x="59" y="140"/>
                  </a:lnTo>
                  <a:lnTo>
                    <a:pt x="55" y="100"/>
                  </a:lnTo>
                  <a:lnTo>
                    <a:pt x="54" y="62"/>
                  </a:lnTo>
                  <a:lnTo>
                    <a:pt x="57" y="30"/>
                  </a:lnTo>
                  <a:lnTo>
                    <a:pt x="59" y="8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1" name="Freeform 2071"/>
            <p:cNvSpPr>
              <a:spLocks/>
            </p:cNvSpPr>
            <p:nvPr/>
          </p:nvSpPr>
          <p:spPr bwMode="auto">
            <a:xfrm>
              <a:off x="3932" y="2676"/>
              <a:ext cx="38" cy="90"/>
            </a:xfrm>
            <a:custGeom>
              <a:avLst/>
              <a:gdLst/>
              <a:ahLst/>
              <a:cxnLst>
                <a:cxn ang="0">
                  <a:pos x="0" y="6"/>
                </a:cxn>
                <a:cxn ang="0">
                  <a:pos x="23" y="0"/>
                </a:cxn>
                <a:cxn ang="0">
                  <a:pos x="42" y="6"/>
                </a:cxn>
                <a:cxn ang="0">
                  <a:pos x="57" y="22"/>
                </a:cxn>
                <a:cxn ang="0">
                  <a:pos x="67" y="47"/>
                </a:cxn>
                <a:cxn ang="0">
                  <a:pos x="70" y="75"/>
                </a:cxn>
                <a:cxn ang="0">
                  <a:pos x="69" y="107"/>
                </a:cxn>
                <a:cxn ang="0">
                  <a:pos x="60" y="140"/>
                </a:cxn>
                <a:cxn ang="0">
                  <a:pos x="44" y="171"/>
                </a:cxn>
                <a:cxn ang="0">
                  <a:pos x="54" y="141"/>
                </a:cxn>
                <a:cxn ang="0">
                  <a:pos x="56" y="112"/>
                </a:cxn>
                <a:cxn ang="0">
                  <a:pos x="48" y="84"/>
                </a:cxn>
                <a:cxn ang="0">
                  <a:pos x="39" y="59"/>
                </a:cxn>
                <a:cxn ang="0">
                  <a:pos x="25" y="37"/>
                </a:cxn>
                <a:cxn ang="0">
                  <a:pos x="13" y="20"/>
                </a:cxn>
                <a:cxn ang="0">
                  <a:pos x="4" y="9"/>
                </a:cxn>
                <a:cxn ang="0">
                  <a:pos x="0" y="6"/>
                </a:cxn>
              </a:cxnLst>
              <a:rect l="0" t="0" r="r" b="b"/>
              <a:pathLst>
                <a:path w="70" h="171">
                  <a:moveTo>
                    <a:pt x="0" y="6"/>
                  </a:moveTo>
                  <a:lnTo>
                    <a:pt x="23" y="0"/>
                  </a:lnTo>
                  <a:lnTo>
                    <a:pt x="42" y="6"/>
                  </a:lnTo>
                  <a:lnTo>
                    <a:pt x="57" y="22"/>
                  </a:lnTo>
                  <a:lnTo>
                    <a:pt x="67" y="47"/>
                  </a:lnTo>
                  <a:lnTo>
                    <a:pt x="70" y="75"/>
                  </a:lnTo>
                  <a:lnTo>
                    <a:pt x="69" y="107"/>
                  </a:lnTo>
                  <a:lnTo>
                    <a:pt x="60" y="140"/>
                  </a:lnTo>
                  <a:lnTo>
                    <a:pt x="44" y="171"/>
                  </a:lnTo>
                  <a:lnTo>
                    <a:pt x="54" y="141"/>
                  </a:lnTo>
                  <a:lnTo>
                    <a:pt x="56" y="112"/>
                  </a:lnTo>
                  <a:lnTo>
                    <a:pt x="48" y="84"/>
                  </a:lnTo>
                  <a:lnTo>
                    <a:pt x="39" y="59"/>
                  </a:lnTo>
                  <a:lnTo>
                    <a:pt x="25" y="37"/>
                  </a:lnTo>
                  <a:lnTo>
                    <a:pt x="13" y="20"/>
                  </a:lnTo>
                  <a:lnTo>
                    <a:pt x="4" y="9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2" name="Freeform 2072"/>
            <p:cNvSpPr>
              <a:spLocks/>
            </p:cNvSpPr>
            <p:nvPr/>
          </p:nvSpPr>
          <p:spPr bwMode="auto">
            <a:xfrm>
              <a:off x="4127" y="1688"/>
              <a:ext cx="112" cy="53"/>
            </a:xfrm>
            <a:custGeom>
              <a:avLst/>
              <a:gdLst/>
              <a:ahLst/>
              <a:cxnLst>
                <a:cxn ang="0">
                  <a:pos x="197" y="102"/>
                </a:cxn>
                <a:cxn ang="0">
                  <a:pos x="205" y="77"/>
                </a:cxn>
                <a:cxn ang="0">
                  <a:pos x="199" y="54"/>
                </a:cxn>
                <a:cxn ang="0">
                  <a:pos x="181" y="33"/>
                </a:cxn>
                <a:cxn ang="0">
                  <a:pos x="156" y="17"/>
                </a:cxn>
                <a:cxn ang="0">
                  <a:pos x="121" y="6"/>
                </a:cxn>
                <a:cxn ang="0">
                  <a:pos x="83" y="0"/>
                </a:cxn>
                <a:cxn ang="0">
                  <a:pos x="40" y="2"/>
                </a:cxn>
                <a:cxn ang="0">
                  <a:pos x="0" y="15"/>
                </a:cxn>
                <a:cxn ang="0">
                  <a:pos x="38" y="9"/>
                </a:cxn>
                <a:cxn ang="0">
                  <a:pos x="74" y="15"/>
                </a:cxn>
                <a:cxn ang="0">
                  <a:pos x="106" y="30"/>
                </a:cxn>
                <a:cxn ang="0">
                  <a:pos x="135" y="50"/>
                </a:cxn>
                <a:cxn ang="0">
                  <a:pos x="158" y="70"/>
                </a:cxn>
                <a:cxn ang="0">
                  <a:pos x="177" y="88"/>
                </a:cxn>
                <a:cxn ang="0">
                  <a:pos x="190" y="99"/>
                </a:cxn>
                <a:cxn ang="0">
                  <a:pos x="197" y="102"/>
                </a:cxn>
              </a:cxnLst>
              <a:rect l="0" t="0" r="r" b="b"/>
              <a:pathLst>
                <a:path w="205" h="102">
                  <a:moveTo>
                    <a:pt x="197" y="102"/>
                  </a:moveTo>
                  <a:lnTo>
                    <a:pt x="205" y="77"/>
                  </a:lnTo>
                  <a:lnTo>
                    <a:pt x="199" y="54"/>
                  </a:lnTo>
                  <a:lnTo>
                    <a:pt x="181" y="33"/>
                  </a:lnTo>
                  <a:lnTo>
                    <a:pt x="156" y="17"/>
                  </a:lnTo>
                  <a:lnTo>
                    <a:pt x="121" y="6"/>
                  </a:lnTo>
                  <a:lnTo>
                    <a:pt x="83" y="0"/>
                  </a:lnTo>
                  <a:lnTo>
                    <a:pt x="40" y="2"/>
                  </a:lnTo>
                  <a:lnTo>
                    <a:pt x="0" y="15"/>
                  </a:lnTo>
                  <a:lnTo>
                    <a:pt x="38" y="9"/>
                  </a:lnTo>
                  <a:lnTo>
                    <a:pt x="74" y="15"/>
                  </a:lnTo>
                  <a:lnTo>
                    <a:pt x="106" y="30"/>
                  </a:lnTo>
                  <a:lnTo>
                    <a:pt x="135" y="50"/>
                  </a:lnTo>
                  <a:lnTo>
                    <a:pt x="158" y="70"/>
                  </a:lnTo>
                  <a:lnTo>
                    <a:pt x="177" y="88"/>
                  </a:lnTo>
                  <a:lnTo>
                    <a:pt x="190" y="99"/>
                  </a:lnTo>
                  <a:lnTo>
                    <a:pt x="197" y="10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3" name="Freeform 2073"/>
            <p:cNvSpPr>
              <a:spLocks/>
            </p:cNvSpPr>
            <p:nvPr/>
          </p:nvSpPr>
          <p:spPr bwMode="auto">
            <a:xfrm>
              <a:off x="4175" y="1873"/>
              <a:ext cx="113" cy="42"/>
            </a:xfrm>
            <a:custGeom>
              <a:avLst/>
              <a:gdLst/>
              <a:ahLst/>
              <a:cxnLst>
                <a:cxn ang="0">
                  <a:pos x="208" y="33"/>
                </a:cxn>
                <a:cxn ang="0">
                  <a:pos x="200" y="57"/>
                </a:cxn>
                <a:cxn ang="0">
                  <a:pos x="183" y="74"/>
                </a:cxn>
                <a:cxn ang="0">
                  <a:pos x="158" y="81"/>
                </a:cxn>
                <a:cxn ang="0">
                  <a:pos x="128" y="82"/>
                </a:cxn>
                <a:cxn ang="0">
                  <a:pos x="93" y="73"/>
                </a:cxn>
                <a:cxn ang="0">
                  <a:pos x="59" y="57"/>
                </a:cxn>
                <a:cxn ang="0">
                  <a:pos x="26" y="32"/>
                </a:cxn>
                <a:cxn ang="0">
                  <a:pos x="0" y="0"/>
                </a:cxn>
                <a:cxn ang="0">
                  <a:pos x="31" y="26"/>
                </a:cxn>
                <a:cxn ang="0">
                  <a:pos x="65" y="42"/>
                </a:cxn>
                <a:cxn ang="0">
                  <a:pos x="99" y="48"/>
                </a:cxn>
                <a:cxn ang="0">
                  <a:pos x="132" y="49"/>
                </a:cxn>
                <a:cxn ang="0">
                  <a:pos x="161" y="45"/>
                </a:cxn>
                <a:cxn ang="0">
                  <a:pos x="186" y="40"/>
                </a:cxn>
                <a:cxn ang="0">
                  <a:pos x="201" y="34"/>
                </a:cxn>
                <a:cxn ang="0">
                  <a:pos x="208" y="33"/>
                </a:cxn>
              </a:cxnLst>
              <a:rect l="0" t="0" r="r" b="b"/>
              <a:pathLst>
                <a:path w="208" h="82">
                  <a:moveTo>
                    <a:pt x="208" y="33"/>
                  </a:moveTo>
                  <a:lnTo>
                    <a:pt x="200" y="57"/>
                  </a:lnTo>
                  <a:lnTo>
                    <a:pt x="183" y="74"/>
                  </a:lnTo>
                  <a:lnTo>
                    <a:pt x="158" y="81"/>
                  </a:lnTo>
                  <a:lnTo>
                    <a:pt x="128" y="82"/>
                  </a:lnTo>
                  <a:lnTo>
                    <a:pt x="93" y="73"/>
                  </a:lnTo>
                  <a:lnTo>
                    <a:pt x="59" y="57"/>
                  </a:lnTo>
                  <a:lnTo>
                    <a:pt x="26" y="32"/>
                  </a:lnTo>
                  <a:lnTo>
                    <a:pt x="0" y="0"/>
                  </a:lnTo>
                  <a:lnTo>
                    <a:pt x="31" y="26"/>
                  </a:lnTo>
                  <a:lnTo>
                    <a:pt x="65" y="42"/>
                  </a:lnTo>
                  <a:lnTo>
                    <a:pt x="99" y="48"/>
                  </a:lnTo>
                  <a:lnTo>
                    <a:pt x="132" y="49"/>
                  </a:lnTo>
                  <a:lnTo>
                    <a:pt x="161" y="45"/>
                  </a:lnTo>
                  <a:lnTo>
                    <a:pt x="186" y="40"/>
                  </a:lnTo>
                  <a:lnTo>
                    <a:pt x="201" y="34"/>
                  </a:lnTo>
                  <a:lnTo>
                    <a:pt x="208" y="3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4" name="Freeform 2074"/>
            <p:cNvSpPr>
              <a:spLocks/>
            </p:cNvSpPr>
            <p:nvPr/>
          </p:nvSpPr>
          <p:spPr bwMode="auto">
            <a:xfrm>
              <a:off x="3843" y="2445"/>
              <a:ext cx="36" cy="1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" y="1"/>
                </a:cxn>
                <a:cxn ang="0">
                  <a:pos x="46" y="16"/>
                </a:cxn>
                <a:cxn ang="0">
                  <a:pos x="59" y="39"/>
                </a:cxn>
                <a:cxn ang="0">
                  <a:pos x="67" y="70"/>
                </a:cxn>
                <a:cxn ang="0">
                  <a:pos x="66" y="104"/>
                </a:cxn>
                <a:cxn ang="0">
                  <a:pos x="56" y="141"/>
                </a:cxn>
                <a:cxn ang="0">
                  <a:pos x="37" y="176"/>
                </a:cxn>
                <a:cxn ang="0">
                  <a:pos x="11" y="208"/>
                </a:cxn>
                <a:cxn ang="0">
                  <a:pos x="28" y="173"/>
                </a:cxn>
                <a:cxn ang="0">
                  <a:pos x="36" y="137"/>
                </a:cxn>
                <a:cxn ang="0">
                  <a:pos x="35" y="102"/>
                </a:cxn>
                <a:cxn ang="0">
                  <a:pos x="30" y="70"/>
                </a:cxn>
                <a:cxn ang="0">
                  <a:pos x="20" y="41"/>
                </a:cxn>
                <a:cxn ang="0">
                  <a:pos x="11" y="19"/>
                </a:cxn>
                <a:cxn ang="0">
                  <a:pos x="2" y="4"/>
                </a:cxn>
                <a:cxn ang="0">
                  <a:pos x="0" y="0"/>
                </a:cxn>
              </a:cxnLst>
              <a:rect l="0" t="0" r="r" b="b"/>
              <a:pathLst>
                <a:path w="67" h="208">
                  <a:moveTo>
                    <a:pt x="0" y="0"/>
                  </a:moveTo>
                  <a:lnTo>
                    <a:pt x="25" y="1"/>
                  </a:lnTo>
                  <a:lnTo>
                    <a:pt x="46" y="16"/>
                  </a:lnTo>
                  <a:lnTo>
                    <a:pt x="59" y="39"/>
                  </a:lnTo>
                  <a:lnTo>
                    <a:pt x="67" y="70"/>
                  </a:lnTo>
                  <a:lnTo>
                    <a:pt x="66" y="104"/>
                  </a:lnTo>
                  <a:lnTo>
                    <a:pt x="56" y="141"/>
                  </a:lnTo>
                  <a:lnTo>
                    <a:pt x="37" y="176"/>
                  </a:lnTo>
                  <a:lnTo>
                    <a:pt x="11" y="208"/>
                  </a:lnTo>
                  <a:lnTo>
                    <a:pt x="28" y="173"/>
                  </a:lnTo>
                  <a:lnTo>
                    <a:pt x="36" y="137"/>
                  </a:lnTo>
                  <a:lnTo>
                    <a:pt x="35" y="102"/>
                  </a:lnTo>
                  <a:lnTo>
                    <a:pt x="30" y="70"/>
                  </a:lnTo>
                  <a:lnTo>
                    <a:pt x="20" y="41"/>
                  </a:lnTo>
                  <a:lnTo>
                    <a:pt x="11" y="19"/>
                  </a:lnTo>
                  <a:lnTo>
                    <a:pt x="2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5" name="Freeform 2075"/>
            <p:cNvSpPr>
              <a:spLocks/>
            </p:cNvSpPr>
            <p:nvPr/>
          </p:nvSpPr>
          <p:spPr bwMode="auto">
            <a:xfrm>
              <a:off x="2926" y="2542"/>
              <a:ext cx="48" cy="110"/>
            </a:xfrm>
            <a:custGeom>
              <a:avLst/>
              <a:gdLst/>
              <a:ahLst/>
              <a:cxnLst>
                <a:cxn ang="0">
                  <a:pos x="0" y="2"/>
                </a:cxn>
                <a:cxn ang="0">
                  <a:pos x="27" y="0"/>
                </a:cxn>
                <a:cxn ang="0">
                  <a:pos x="50" y="12"/>
                </a:cxn>
                <a:cxn ang="0">
                  <a:pos x="68" y="32"/>
                </a:cxn>
                <a:cxn ang="0">
                  <a:pos x="82" y="62"/>
                </a:cxn>
                <a:cxn ang="0">
                  <a:pos x="88" y="96"/>
                </a:cxn>
                <a:cxn ang="0">
                  <a:pos x="89" y="133"/>
                </a:cxn>
                <a:cxn ang="0">
                  <a:pos x="82" y="172"/>
                </a:cxn>
                <a:cxn ang="0">
                  <a:pos x="66" y="211"/>
                </a:cxn>
                <a:cxn ang="0">
                  <a:pos x="74" y="173"/>
                </a:cxn>
                <a:cxn ang="0">
                  <a:pos x="73" y="138"/>
                </a:cxn>
                <a:cxn ang="0">
                  <a:pos x="63" y="104"/>
                </a:cxn>
                <a:cxn ang="0">
                  <a:pos x="49" y="73"/>
                </a:cxn>
                <a:cxn ang="0">
                  <a:pos x="32" y="46"/>
                </a:cxn>
                <a:cxn ang="0">
                  <a:pos x="16" y="25"/>
                </a:cxn>
                <a:cxn ang="0">
                  <a:pos x="4" y="10"/>
                </a:cxn>
                <a:cxn ang="0">
                  <a:pos x="0" y="2"/>
                </a:cxn>
              </a:cxnLst>
              <a:rect l="0" t="0" r="r" b="b"/>
              <a:pathLst>
                <a:path w="89" h="211">
                  <a:moveTo>
                    <a:pt x="0" y="2"/>
                  </a:moveTo>
                  <a:lnTo>
                    <a:pt x="27" y="0"/>
                  </a:lnTo>
                  <a:lnTo>
                    <a:pt x="50" y="12"/>
                  </a:lnTo>
                  <a:lnTo>
                    <a:pt x="68" y="32"/>
                  </a:lnTo>
                  <a:lnTo>
                    <a:pt x="82" y="62"/>
                  </a:lnTo>
                  <a:lnTo>
                    <a:pt x="88" y="96"/>
                  </a:lnTo>
                  <a:lnTo>
                    <a:pt x="89" y="133"/>
                  </a:lnTo>
                  <a:lnTo>
                    <a:pt x="82" y="172"/>
                  </a:lnTo>
                  <a:lnTo>
                    <a:pt x="66" y="211"/>
                  </a:lnTo>
                  <a:lnTo>
                    <a:pt x="74" y="173"/>
                  </a:lnTo>
                  <a:lnTo>
                    <a:pt x="73" y="138"/>
                  </a:lnTo>
                  <a:lnTo>
                    <a:pt x="63" y="104"/>
                  </a:lnTo>
                  <a:lnTo>
                    <a:pt x="49" y="73"/>
                  </a:lnTo>
                  <a:lnTo>
                    <a:pt x="32" y="46"/>
                  </a:lnTo>
                  <a:lnTo>
                    <a:pt x="16" y="25"/>
                  </a:lnTo>
                  <a:lnTo>
                    <a:pt x="4" y="1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6" name="Freeform 2076"/>
            <p:cNvSpPr>
              <a:spLocks/>
            </p:cNvSpPr>
            <p:nvPr/>
          </p:nvSpPr>
          <p:spPr bwMode="auto">
            <a:xfrm>
              <a:off x="3665" y="2445"/>
              <a:ext cx="34" cy="109"/>
            </a:xfrm>
            <a:custGeom>
              <a:avLst/>
              <a:gdLst/>
              <a:ahLst/>
              <a:cxnLst>
                <a:cxn ang="0">
                  <a:pos x="64" y="0"/>
                </a:cxn>
                <a:cxn ang="0">
                  <a:pos x="38" y="1"/>
                </a:cxn>
                <a:cxn ang="0">
                  <a:pos x="19" y="16"/>
                </a:cxn>
                <a:cxn ang="0">
                  <a:pos x="6" y="39"/>
                </a:cxn>
                <a:cxn ang="0">
                  <a:pos x="0" y="70"/>
                </a:cxn>
                <a:cxn ang="0">
                  <a:pos x="2" y="104"/>
                </a:cxn>
                <a:cxn ang="0">
                  <a:pos x="11" y="141"/>
                </a:cxn>
                <a:cxn ang="0">
                  <a:pos x="27" y="176"/>
                </a:cxn>
                <a:cxn ang="0">
                  <a:pos x="53" y="208"/>
                </a:cxn>
                <a:cxn ang="0">
                  <a:pos x="34" y="173"/>
                </a:cxn>
                <a:cxn ang="0">
                  <a:pos x="28" y="137"/>
                </a:cxn>
                <a:cxn ang="0">
                  <a:pos x="29" y="102"/>
                </a:cxn>
                <a:cxn ang="0">
                  <a:pos x="38" y="70"/>
                </a:cxn>
                <a:cxn ang="0">
                  <a:pos x="47" y="41"/>
                </a:cxn>
                <a:cxn ang="0">
                  <a:pos x="57" y="19"/>
                </a:cxn>
                <a:cxn ang="0">
                  <a:pos x="63" y="4"/>
                </a:cxn>
                <a:cxn ang="0">
                  <a:pos x="64" y="0"/>
                </a:cxn>
              </a:cxnLst>
              <a:rect l="0" t="0" r="r" b="b"/>
              <a:pathLst>
                <a:path w="64" h="208">
                  <a:moveTo>
                    <a:pt x="64" y="0"/>
                  </a:moveTo>
                  <a:lnTo>
                    <a:pt x="38" y="1"/>
                  </a:lnTo>
                  <a:lnTo>
                    <a:pt x="19" y="16"/>
                  </a:lnTo>
                  <a:lnTo>
                    <a:pt x="6" y="39"/>
                  </a:lnTo>
                  <a:lnTo>
                    <a:pt x="0" y="70"/>
                  </a:lnTo>
                  <a:lnTo>
                    <a:pt x="2" y="104"/>
                  </a:lnTo>
                  <a:lnTo>
                    <a:pt x="11" y="141"/>
                  </a:lnTo>
                  <a:lnTo>
                    <a:pt x="27" y="176"/>
                  </a:lnTo>
                  <a:lnTo>
                    <a:pt x="53" y="208"/>
                  </a:lnTo>
                  <a:lnTo>
                    <a:pt x="34" y="173"/>
                  </a:lnTo>
                  <a:lnTo>
                    <a:pt x="28" y="137"/>
                  </a:lnTo>
                  <a:lnTo>
                    <a:pt x="29" y="102"/>
                  </a:lnTo>
                  <a:lnTo>
                    <a:pt x="38" y="70"/>
                  </a:lnTo>
                  <a:lnTo>
                    <a:pt x="47" y="41"/>
                  </a:lnTo>
                  <a:lnTo>
                    <a:pt x="57" y="19"/>
                  </a:lnTo>
                  <a:lnTo>
                    <a:pt x="63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7" name="Freeform 2077"/>
            <p:cNvSpPr>
              <a:spLocks/>
            </p:cNvSpPr>
            <p:nvPr/>
          </p:nvSpPr>
          <p:spPr bwMode="auto">
            <a:xfrm>
              <a:off x="3611" y="2090"/>
              <a:ext cx="35" cy="109"/>
            </a:xfrm>
            <a:custGeom>
              <a:avLst/>
              <a:gdLst/>
              <a:ahLst/>
              <a:cxnLst>
                <a:cxn ang="0">
                  <a:pos x="62" y="2"/>
                </a:cxn>
                <a:cxn ang="0">
                  <a:pos x="42" y="0"/>
                </a:cxn>
                <a:cxn ang="0">
                  <a:pos x="25" y="11"/>
                </a:cxn>
                <a:cxn ang="0">
                  <a:pos x="13" y="31"/>
                </a:cxn>
                <a:cxn ang="0">
                  <a:pos x="4" y="60"/>
                </a:cxn>
                <a:cxn ang="0">
                  <a:pos x="0" y="94"/>
                </a:cxn>
                <a:cxn ang="0">
                  <a:pos x="3" y="131"/>
                </a:cxn>
                <a:cxn ang="0">
                  <a:pos x="13" y="171"/>
                </a:cxn>
                <a:cxn ang="0">
                  <a:pos x="30" y="210"/>
                </a:cxn>
                <a:cxn ang="0">
                  <a:pos x="18" y="172"/>
                </a:cxn>
                <a:cxn ang="0">
                  <a:pos x="17" y="137"/>
                </a:cxn>
                <a:cxn ang="0">
                  <a:pos x="22" y="103"/>
                </a:cxn>
                <a:cxn ang="0">
                  <a:pos x="33" y="72"/>
                </a:cxn>
                <a:cxn ang="0">
                  <a:pos x="43" y="45"/>
                </a:cxn>
                <a:cxn ang="0">
                  <a:pos x="55" y="24"/>
                </a:cxn>
                <a:cxn ang="0">
                  <a:pos x="61" y="10"/>
                </a:cxn>
                <a:cxn ang="0">
                  <a:pos x="62" y="2"/>
                </a:cxn>
              </a:cxnLst>
              <a:rect l="0" t="0" r="r" b="b"/>
              <a:pathLst>
                <a:path w="62" h="210">
                  <a:moveTo>
                    <a:pt x="62" y="2"/>
                  </a:moveTo>
                  <a:lnTo>
                    <a:pt x="42" y="0"/>
                  </a:lnTo>
                  <a:lnTo>
                    <a:pt x="25" y="11"/>
                  </a:lnTo>
                  <a:lnTo>
                    <a:pt x="13" y="31"/>
                  </a:lnTo>
                  <a:lnTo>
                    <a:pt x="4" y="60"/>
                  </a:lnTo>
                  <a:lnTo>
                    <a:pt x="0" y="94"/>
                  </a:lnTo>
                  <a:lnTo>
                    <a:pt x="3" y="131"/>
                  </a:lnTo>
                  <a:lnTo>
                    <a:pt x="13" y="171"/>
                  </a:lnTo>
                  <a:lnTo>
                    <a:pt x="30" y="210"/>
                  </a:lnTo>
                  <a:lnTo>
                    <a:pt x="18" y="172"/>
                  </a:lnTo>
                  <a:lnTo>
                    <a:pt x="17" y="137"/>
                  </a:lnTo>
                  <a:lnTo>
                    <a:pt x="22" y="103"/>
                  </a:lnTo>
                  <a:lnTo>
                    <a:pt x="33" y="72"/>
                  </a:lnTo>
                  <a:lnTo>
                    <a:pt x="43" y="45"/>
                  </a:lnTo>
                  <a:lnTo>
                    <a:pt x="55" y="24"/>
                  </a:lnTo>
                  <a:lnTo>
                    <a:pt x="61" y="10"/>
                  </a:lnTo>
                  <a:lnTo>
                    <a:pt x="62" y="2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8" name="Freeform 2078"/>
            <p:cNvSpPr>
              <a:spLocks/>
            </p:cNvSpPr>
            <p:nvPr/>
          </p:nvSpPr>
          <p:spPr bwMode="auto">
            <a:xfrm>
              <a:off x="3710" y="2832"/>
              <a:ext cx="43" cy="112"/>
            </a:xfrm>
            <a:custGeom>
              <a:avLst/>
              <a:gdLst/>
              <a:ahLst/>
              <a:cxnLst>
                <a:cxn ang="0">
                  <a:pos x="80" y="5"/>
                </a:cxn>
                <a:cxn ang="0">
                  <a:pos x="52" y="0"/>
                </a:cxn>
                <a:cxn ang="0">
                  <a:pos x="31" y="9"/>
                </a:cxn>
                <a:cxn ang="0">
                  <a:pos x="14" y="29"/>
                </a:cxn>
                <a:cxn ang="0">
                  <a:pos x="4" y="60"/>
                </a:cxn>
                <a:cxn ang="0">
                  <a:pos x="0" y="95"/>
                </a:cxn>
                <a:cxn ang="0">
                  <a:pos x="4" y="134"/>
                </a:cxn>
                <a:cxn ang="0">
                  <a:pos x="15" y="174"/>
                </a:cxn>
                <a:cxn ang="0">
                  <a:pos x="36" y="214"/>
                </a:cxn>
                <a:cxn ang="0">
                  <a:pos x="21" y="176"/>
                </a:cxn>
                <a:cxn ang="0">
                  <a:pos x="19" y="139"/>
                </a:cxn>
                <a:cxn ang="0">
                  <a:pos x="25" y="104"/>
                </a:cxn>
                <a:cxn ang="0">
                  <a:pos x="37" y="72"/>
                </a:cxn>
                <a:cxn ang="0">
                  <a:pos x="51" y="44"/>
                </a:cxn>
                <a:cxn ang="0">
                  <a:pos x="65" y="23"/>
                </a:cxn>
                <a:cxn ang="0">
                  <a:pos x="75" y="9"/>
                </a:cxn>
                <a:cxn ang="0">
                  <a:pos x="80" y="5"/>
                </a:cxn>
              </a:cxnLst>
              <a:rect l="0" t="0" r="r" b="b"/>
              <a:pathLst>
                <a:path w="80" h="214">
                  <a:moveTo>
                    <a:pt x="80" y="5"/>
                  </a:moveTo>
                  <a:lnTo>
                    <a:pt x="52" y="0"/>
                  </a:lnTo>
                  <a:lnTo>
                    <a:pt x="31" y="9"/>
                  </a:lnTo>
                  <a:lnTo>
                    <a:pt x="14" y="29"/>
                  </a:lnTo>
                  <a:lnTo>
                    <a:pt x="4" y="60"/>
                  </a:lnTo>
                  <a:lnTo>
                    <a:pt x="0" y="95"/>
                  </a:lnTo>
                  <a:lnTo>
                    <a:pt x="4" y="134"/>
                  </a:lnTo>
                  <a:lnTo>
                    <a:pt x="15" y="174"/>
                  </a:lnTo>
                  <a:lnTo>
                    <a:pt x="36" y="214"/>
                  </a:lnTo>
                  <a:lnTo>
                    <a:pt x="21" y="176"/>
                  </a:lnTo>
                  <a:lnTo>
                    <a:pt x="19" y="139"/>
                  </a:lnTo>
                  <a:lnTo>
                    <a:pt x="25" y="104"/>
                  </a:lnTo>
                  <a:lnTo>
                    <a:pt x="37" y="72"/>
                  </a:lnTo>
                  <a:lnTo>
                    <a:pt x="51" y="44"/>
                  </a:lnTo>
                  <a:lnTo>
                    <a:pt x="65" y="23"/>
                  </a:lnTo>
                  <a:lnTo>
                    <a:pt x="75" y="9"/>
                  </a:lnTo>
                  <a:lnTo>
                    <a:pt x="80" y="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19" name="Freeform 2079"/>
            <p:cNvSpPr>
              <a:spLocks/>
            </p:cNvSpPr>
            <p:nvPr/>
          </p:nvSpPr>
          <p:spPr bwMode="auto">
            <a:xfrm>
              <a:off x="4215" y="2205"/>
              <a:ext cx="43" cy="161"/>
            </a:xfrm>
            <a:custGeom>
              <a:avLst/>
              <a:gdLst/>
              <a:ahLst/>
              <a:cxnLst>
                <a:cxn ang="0">
                  <a:pos x="4" y="306"/>
                </a:cxn>
                <a:cxn ang="0">
                  <a:pos x="32" y="267"/>
                </a:cxn>
                <a:cxn ang="0">
                  <a:pos x="54" y="226"/>
                </a:cxn>
                <a:cxn ang="0">
                  <a:pos x="68" y="186"/>
                </a:cxn>
                <a:cxn ang="0">
                  <a:pos x="76" y="147"/>
                </a:cxn>
                <a:cxn ang="0">
                  <a:pos x="79" y="109"/>
                </a:cxn>
                <a:cxn ang="0">
                  <a:pos x="76" y="74"/>
                </a:cxn>
                <a:cxn ang="0">
                  <a:pos x="69" y="44"/>
                </a:cxn>
                <a:cxn ang="0">
                  <a:pos x="59" y="21"/>
                </a:cxn>
                <a:cxn ang="0">
                  <a:pos x="34" y="0"/>
                </a:cxn>
                <a:cxn ang="0">
                  <a:pos x="17" y="10"/>
                </a:cxn>
                <a:cxn ang="0">
                  <a:pos x="6" y="43"/>
                </a:cxn>
                <a:cxn ang="0">
                  <a:pos x="2" y="93"/>
                </a:cxn>
                <a:cxn ang="0">
                  <a:pos x="0" y="150"/>
                </a:cxn>
                <a:cxn ang="0">
                  <a:pos x="1" y="210"/>
                </a:cxn>
                <a:cxn ang="0">
                  <a:pos x="2" y="264"/>
                </a:cxn>
                <a:cxn ang="0">
                  <a:pos x="4" y="306"/>
                </a:cxn>
              </a:cxnLst>
              <a:rect l="0" t="0" r="r" b="b"/>
              <a:pathLst>
                <a:path w="79" h="306">
                  <a:moveTo>
                    <a:pt x="4" y="306"/>
                  </a:moveTo>
                  <a:lnTo>
                    <a:pt x="32" y="267"/>
                  </a:lnTo>
                  <a:lnTo>
                    <a:pt x="54" y="226"/>
                  </a:lnTo>
                  <a:lnTo>
                    <a:pt x="68" y="186"/>
                  </a:lnTo>
                  <a:lnTo>
                    <a:pt x="76" y="147"/>
                  </a:lnTo>
                  <a:lnTo>
                    <a:pt x="79" y="109"/>
                  </a:lnTo>
                  <a:lnTo>
                    <a:pt x="76" y="74"/>
                  </a:lnTo>
                  <a:lnTo>
                    <a:pt x="69" y="44"/>
                  </a:lnTo>
                  <a:lnTo>
                    <a:pt x="59" y="21"/>
                  </a:lnTo>
                  <a:lnTo>
                    <a:pt x="34" y="0"/>
                  </a:lnTo>
                  <a:lnTo>
                    <a:pt x="17" y="10"/>
                  </a:lnTo>
                  <a:lnTo>
                    <a:pt x="6" y="43"/>
                  </a:lnTo>
                  <a:lnTo>
                    <a:pt x="2" y="93"/>
                  </a:lnTo>
                  <a:lnTo>
                    <a:pt x="0" y="150"/>
                  </a:lnTo>
                  <a:lnTo>
                    <a:pt x="1" y="210"/>
                  </a:lnTo>
                  <a:lnTo>
                    <a:pt x="2" y="264"/>
                  </a:lnTo>
                  <a:lnTo>
                    <a:pt x="4" y="306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0" name="Freeform 2080"/>
            <p:cNvSpPr>
              <a:spLocks/>
            </p:cNvSpPr>
            <p:nvPr/>
          </p:nvSpPr>
          <p:spPr bwMode="auto">
            <a:xfrm>
              <a:off x="4226" y="2217"/>
              <a:ext cx="30" cy="120"/>
            </a:xfrm>
            <a:custGeom>
              <a:avLst/>
              <a:gdLst/>
              <a:ahLst/>
              <a:cxnLst>
                <a:cxn ang="0">
                  <a:pos x="6" y="228"/>
                </a:cxn>
                <a:cxn ang="0">
                  <a:pos x="26" y="195"/>
                </a:cxn>
                <a:cxn ang="0">
                  <a:pos x="41" y="164"/>
                </a:cxn>
                <a:cxn ang="0">
                  <a:pos x="49" y="135"/>
                </a:cxn>
                <a:cxn ang="0">
                  <a:pos x="54" y="107"/>
                </a:cxn>
                <a:cxn ang="0">
                  <a:pos x="53" y="81"/>
                </a:cxn>
                <a:cxn ang="0">
                  <a:pos x="51" y="58"/>
                </a:cxn>
                <a:cxn ang="0">
                  <a:pos x="45" y="37"/>
                </a:cxn>
                <a:cxn ang="0">
                  <a:pos x="38" y="20"/>
                </a:cxn>
                <a:cxn ang="0">
                  <a:pos x="20" y="0"/>
                </a:cxn>
                <a:cxn ang="0">
                  <a:pos x="10" y="4"/>
                </a:cxn>
                <a:cxn ang="0">
                  <a:pos x="2" y="25"/>
                </a:cxn>
                <a:cxn ang="0">
                  <a:pos x="1" y="61"/>
                </a:cxn>
                <a:cxn ang="0">
                  <a:pos x="0" y="104"/>
                </a:cxn>
                <a:cxn ang="0">
                  <a:pos x="2" y="150"/>
                </a:cxn>
                <a:cxn ang="0">
                  <a:pos x="3" y="193"/>
                </a:cxn>
                <a:cxn ang="0">
                  <a:pos x="6" y="228"/>
                </a:cxn>
              </a:cxnLst>
              <a:rect l="0" t="0" r="r" b="b"/>
              <a:pathLst>
                <a:path w="54" h="228">
                  <a:moveTo>
                    <a:pt x="6" y="228"/>
                  </a:moveTo>
                  <a:lnTo>
                    <a:pt x="26" y="195"/>
                  </a:lnTo>
                  <a:lnTo>
                    <a:pt x="41" y="164"/>
                  </a:lnTo>
                  <a:lnTo>
                    <a:pt x="49" y="135"/>
                  </a:lnTo>
                  <a:lnTo>
                    <a:pt x="54" y="107"/>
                  </a:lnTo>
                  <a:lnTo>
                    <a:pt x="53" y="81"/>
                  </a:lnTo>
                  <a:lnTo>
                    <a:pt x="51" y="58"/>
                  </a:lnTo>
                  <a:lnTo>
                    <a:pt x="45" y="37"/>
                  </a:lnTo>
                  <a:lnTo>
                    <a:pt x="38" y="20"/>
                  </a:lnTo>
                  <a:lnTo>
                    <a:pt x="20" y="0"/>
                  </a:lnTo>
                  <a:lnTo>
                    <a:pt x="10" y="4"/>
                  </a:lnTo>
                  <a:lnTo>
                    <a:pt x="2" y="25"/>
                  </a:lnTo>
                  <a:lnTo>
                    <a:pt x="1" y="61"/>
                  </a:lnTo>
                  <a:lnTo>
                    <a:pt x="0" y="104"/>
                  </a:lnTo>
                  <a:lnTo>
                    <a:pt x="2" y="150"/>
                  </a:lnTo>
                  <a:lnTo>
                    <a:pt x="3" y="193"/>
                  </a:lnTo>
                  <a:lnTo>
                    <a:pt x="6" y="228"/>
                  </a:lnTo>
                  <a:close/>
                </a:path>
              </a:pathLst>
            </a:custGeom>
            <a:solidFill>
              <a:srgbClr val="E0AD8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pic>
          <p:nvPicPr>
            <p:cNvPr id="63521" name="Picture 2081" descr="1532467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270" y="3494"/>
              <a:ext cx="966" cy="586"/>
            </a:xfrm>
            <a:prstGeom prst="rect">
              <a:avLst/>
            </a:prstGeom>
            <a:noFill/>
          </p:spPr>
        </p:pic>
        <p:sp>
          <p:nvSpPr>
            <p:cNvPr id="63522" name="Freeform 2082"/>
            <p:cNvSpPr>
              <a:spLocks/>
            </p:cNvSpPr>
            <p:nvPr/>
          </p:nvSpPr>
          <p:spPr bwMode="auto">
            <a:xfrm>
              <a:off x="4045" y="3523"/>
              <a:ext cx="193" cy="544"/>
            </a:xfrm>
            <a:custGeom>
              <a:avLst/>
              <a:gdLst/>
              <a:ahLst/>
              <a:cxnLst>
                <a:cxn ang="0">
                  <a:pos x="0" y="995"/>
                </a:cxn>
                <a:cxn ang="0">
                  <a:pos x="16" y="946"/>
                </a:cxn>
                <a:cxn ang="0">
                  <a:pos x="34" y="898"/>
                </a:cxn>
                <a:cxn ang="0">
                  <a:pos x="53" y="850"/>
                </a:cxn>
                <a:cxn ang="0">
                  <a:pos x="72" y="805"/>
                </a:cxn>
                <a:cxn ang="0">
                  <a:pos x="91" y="758"/>
                </a:cxn>
                <a:cxn ang="0">
                  <a:pos x="113" y="713"/>
                </a:cxn>
                <a:cxn ang="0">
                  <a:pos x="133" y="668"/>
                </a:cxn>
                <a:cxn ang="0">
                  <a:pos x="154" y="623"/>
                </a:cxn>
                <a:cxn ang="0">
                  <a:pos x="175" y="549"/>
                </a:cxn>
                <a:cxn ang="0">
                  <a:pos x="193" y="475"/>
                </a:cxn>
                <a:cxn ang="0">
                  <a:pos x="205" y="402"/>
                </a:cxn>
                <a:cxn ang="0">
                  <a:pos x="213" y="329"/>
                </a:cxn>
                <a:cxn ang="0">
                  <a:pos x="217" y="255"/>
                </a:cxn>
                <a:cxn ang="0">
                  <a:pos x="218" y="183"/>
                </a:cxn>
                <a:cxn ang="0">
                  <a:pos x="214" y="112"/>
                </a:cxn>
                <a:cxn ang="0">
                  <a:pos x="209" y="42"/>
                </a:cxn>
                <a:cxn ang="0">
                  <a:pos x="224" y="21"/>
                </a:cxn>
                <a:cxn ang="0">
                  <a:pos x="240" y="7"/>
                </a:cxn>
                <a:cxn ang="0">
                  <a:pos x="255" y="0"/>
                </a:cxn>
                <a:cxn ang="0">
                  <a:pos x="272" y="0"/>
                </a:cxn>
                <a:cxn ang="0">
                  <a:pos x="288" y="2"/>
                </a:cxn>
                <a:cxn ang="0">
                  <a:pos x="307" y="9"/>
                </a:cxn>
                <a:cxn ang="0">
                  <a:pos x="327" y="19"/>
                </a:cxn>
                <a:cxn ang="0">
                  <a:pos x="351" y="32"/>
                </a:cxn>
                <a:cxn ang="0">
                  <a:pos x="358" y="90"/>
                </a:cxn>
                <a:cxn ang="0">
                  <a:pos x="358" y="159"/>
                </a:cxn>
                <a:cxn ang="0">
                  <a:pos x="350" y="233"/>
                </a:cxn>
                <a:cxn ang="0">
                  <a:pos x="338" y="312"/>
                </a:cxn>
                <a:cxn ang="0">
                  <a:pos x="320" y="390"/>
                </a:cxn>
                <a:cxn ang="0">
                  <a:pos x="300" y="467"/>
                </a:cxn>
                <a:cxn ang="0">
                  <a:pos x="276" y="537"/>
                </a:cxn>
                <a:cxn ang="0">
                  <a:pos x="253" y="601"/>
                </a:cxn>
                <a:cxn ang="0">
                  <a:pos x="248" y="624"/>
                </a:cxn>
                <a:cxn ang="0">
                  <a:pos x="240" y="648"/>
                </a:cxn>
                <a:cxn ang="0">
                  <a:pos x="228" y="671"/>
                </a:cxn>
                <a:cxn ang="0">
                  <a:pos x="214" y="694"/>
                </a:cxn>
                <a:cxn ang="0">
                  <a:pos x="200" y="717"/>
                </a:cxn>
                <a:cxn ang="0">
                  <a:pos x="188" y="739"/>
                </a:cxn>
                <a:cxn ang="0">
                  <a:pos x="178" y="762"/>
                </a:cxn>
                <a:cxn ang="0">
                  <a:pos x="176" y="788"/>
                </a:cxn>
                <a:cxn ang="0">
                  <a:pos x="159" y="819"/>
                </a:cxn>
                <a:cxn ang="0">
                  <a:pos x="142" y="852"/>
                </a:cxn>
                <a:cxn ang="0">
                  <a:pos x="125" y="884"/>
                </a:cxn>
                <a:cxn ang="0">
                  <a:pos x="109" y="917"/>
                </a:cxn>
                <a:cxn ang="0">
                  <a:pos x="92" y="948"/>
                </a:cxn>
                <a:cxn ang="0">
                  <a:pos x="77" y="980"/>
                </a:cxn>
                <a:cxn ang="0">
                  <a:pos x="61" y="1009"/>
                </a:cxn>
                <a:cxn ang="0">
                  <a:pos x="45" y="1040"/>
                </a:cxn>
                <a:cxn ang="0">
                  <a:pos x="35" y="1040"/>
                </a:cxn>
                <a:cxn ang="0">
                  <a:pos x="28" y="1040"/>
                </a:cxn>
                <a:cxn ang="0">
                  <a:pos x="19" y="1040"/>
                </a:cxn>
                <a:cxn ang="0">
                  <a:pos x="12" y="1040"/>
                </a:cxn>
                <a:cxn ang="0">
                  <a:pos x="11" y="1034"/>
                </a:cxn>
                <a:cxn ang="0">
                  <a:pos x="11" y="1028"/>
                </a:cxn>
                <a:cxn ang="0">
                  <a:pos x="10" y="1023"/>
                </a:cxn>
                <a:cxn ang="0">
                  <a:pos x="10" y="1018"/>
                </a:cxn>
                <a:cxn ang="0">
                  <a:pos x="8" y="1011"/>
                </a:cxn>
                <a:cxn ang="0">
                  <a:pos x="7" y="1005"/>
                </a:cxn>
                <a:cxn ang="0">
                  <a:pos x="3" y="999"/>
                </a:cxn>
                <a:cxn ang="0">
                  <a:pos x="0" y="995"/>
                </a:cxn>
              </a:cxnLst>
              <a:rect l="0" t="0" r="r" b="b"/>
              <a:pathLst>
                <a:path w="358" h="1040">
                  <a:moveTo>
                    <a:pt x="0" y="995"/>
                  </a:moveTo>
                  <a:lnTo>
                    <a:pt x="16" y="946"/>
                  </a:lnTo>
                  <a:lnTo>
                    <a:pt x="34" y="898"/>
                  </a:lnTo>
                  <a:lnTo>
                    <a:pt x="53" y="850"/>
                  </a:lnTo>
                  <a:lnTo>
                    <a:pt x="72" y="805"/>
                  </a:lnTo>
                  <a:lnTo>
                    <a:pt x="91" y="758"/>
                  </a:lnTo>
                  <a:lnTo>
                    <a:pt x="113" y="713"/>
                  </a:lnTo>
                  <a:lnTo>
                    <a:pt x="133" y="668"/>
                  </a:lnTo>
                  <a:lnTo>
                    <a:pt x="154" y="623"/>
                  </a:lnTo>
                  <a:lnTo>
                    <a:pt x="175" y="549"/>
                  </a:lnTo>
                  <a:lnTo>
                    <a:pt x="193" y="475"/>
                  </a:lnTo>
                  <a:lnTo>
                    <a:pt x="205" y="402"/>
                  </a:lnTo>
                  <a:lnTo>
                    <a:pt x="213" y="329"/>
                  </a:lnTo>
                  <a:lnTo>
                    <a:pt x="217" y="255"/>
                  </a:lnTo>
                  <a:lnTo>
                    <a:pt x="218" y="183"/>
                  </a:lnTo>
                  <a:lnTo>
                    <a:pt x="214" y="112"/>
                  </a:lnTo>
                  <a:lnTo>
                    <a:pt x="209" y="42"/>
                  </a:lnTo>
                  <a:lnTo>
                    <a:pt x="224" y="21"/>
                  </a:lnTo>
                  <a:lnTo>
                    <a:pt x="240" y="7"/>
                  </a:lnTo>
                  <a:lnTo>
                    <a:pt x="255" y="0"/>
                  </a:lnTo>
                  <a:lnTo>
                    <a:pt x="272" y="0"/>
                  </a:lnTo>
                  <a:lnTo>
                    <a:pt x="288" y="2"/>
                  </a:lnTo>
                  <a:lnTo>
                    <a:pt x="307" y="9"/>
                  </a:lnTo>
                  <a:lnTo>
                    <a:pt x="327" y="19"/>
                  </a:lnTo>
                  <a:lnTo>
                    <a:pt x="351" y="32"/>
                  </a:lnTo>
                  <a:lnTo>
                    <a:pt x="358" y="90"/>
                  </a:lnTo>
                  <a:lnTo>
                    <a:pt x="358" y="159"/>
                  </a:lnTo>
                  <a:lnTo>
                    <a:pt x="350" y="233"/>
                  </a:lnTo>
                  <a:lnTo>
                    <a:pt x="338" y="312"/>
                  </a:lnTo>
                  <a:lnTo>
                    <a:pt x="320" y="390"/>
                  </a:lnTo>
                  <a:lnTo>
                    <a:pt x="300" y="467"/>
                  </a:lnTo>
                  <a:lnTo>
                    <a:pt x="276" y="537"/>
                  </a:lnTo>
                  <a:lnTo>
                    <a:pt x="253" y="601"/>
                  </a:lnTo>
                  <a:lnTo>
                    <a:pt x="248" y="624"/>
                  </a:lnTo>
                  <a:lnTo>
                    <a:pt x="240" y="648"/>
                  </a:lnTo>
                  <a:lnTo>
                    <a:pt x="228" y="671"/>
                  </a:lnTo>
                  <a:lnTo>
                    <a:pt x="214" y="694"/>
                  </a:lnTo>
                  <a:lnTo>
                    <a:pt x="200" y="717"/>
                  </a:lnTo>
                  <a:lnTo>
                    <a:pt x="188" y="739"/>
                  </a:lnTo>
                  <a:lnTo>
                    <a:pt x="178" y="762"/>
                  </a:lnTo>
                  <a:lnTo>
                    <a:pt x="176" y="788"/>
                  </a:lnTo>
                  <a:lnTo>
                    <a:pt x="159" y="819"/>
                  </a:lnTo>
                  <a:lnTo>
                    <a:pt x="142" y="852"/>
                  </a:lnTo>
                  <a:lnTo>
                    <a:pt x="125" y="884"/>
                  </a:lnTo>
                  <a:lnTo>
                    <a:pt x="109" y="917"/>
                  </a:lnTo>
                  <a:lnTo>
                    <a:pt x="92" y="948"/>
                  </a:lnTo>
                  <a:lnTo>
                    <a:pt x="77" y="980"/>
                  </a:lnTo>
                  <a:lnTo>
                    <a:pt x="61" y="1009"/>
                  </a:lnTo>
                  <a:lnTo>
                    <a:pt x="45" y="1040"/>
                  </a:lnTo>
                  <a:lnTo>
                    <a:pt x="35" y="1040"/>
                  </a:lnTo>
                  <a:lnTo>
                    <a:pt x="28" y="1040"/>
                  </a:lnTo>
                  <a:lnTo>
                    <a:pt x="19" y="1040"/>
                  </a:lnTo>
                  <a:lnTo>
                    <a:pt x="12" y="1040"/>
                  </a:lnTo>
                  <a:lnTo>
                    <a:pt x="11" y="1034"/>
                  </a:lnTo>
                  <a:lnTo>
                    <a:pt x="11" y="1028"/>
                  </a:lnTo>
                  <a:lnTo>
                    <a:pt x="10" y="1023"/>
                  </a:lnTo>
                  <a:lnTo>
                    <a:pt x="10" y="1018"/>
                  </a:lnTo>
                  <a:lnTo>
                    <a:pt x="8" y="1011"/>
                  </a:lnTo>
                  <a:lnTo>
                    <a:pt x="7" y="1005"/>
                  </a:lnTo>
                  <a:lnTo>
                    <a:pt x="3" y="999"/>
                  </a:lnTo>
                  <a:lnTo>
                    <a:pt x="0" y="99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523" name="Freeform 2083"/>
            <p:cNvSpPr>
              <a:spLocks/>
            </p:cNvSpPr>
            <p:nvPr/>
          </p:nvSpPr>
          <p:spPr bwMode="auto">
            <a:xfrm>
              <a:off x="3229" y="4037"/>
              <a:ext cx="805" cy="150"/>
            </a:xfrm>
            <a:custGeom>
              <a:avLst/>
              <a:gdLst/>
              <a:ahLst/>
              <a:cxnLst>
                <a:cxn ang="0">
                  <a:pos x="7" y="191"/>
                </a:cxn>
                <a:cxn ang="0">
                  <a:pos x="24" y="186"/>
                </a:cxn>
                <a:cxn ang="0">
                  <a:pos x="33" y="184"/>
                </a:cxn>
                <a:cxn ang="0">
                  <a:pos x="33" y="172"/>
                </a:cxn>
                <a:cxn ang="0">
                  <a:pos x="40" y="164"/>
                </a:cxn>
                <a:cxn ang="0">
                  <a:pos x="57" y="164"/>
                </a:cxn>
                <a:cxn ang="0">
                  <a:pos x="67" y="162"/>
                </a:cxn>
                <a:cxn ang="0">
                  <a:pos x="75" y="155"/>
                </a:cxn>
                <a:cxn ang="0">
                  <a:pos x="113" y="143"/>
                </a:cxn>
                <a:cxn ang="0">
                  <a:pos x="188" y="118"/>
                </a:cxn>
                <a:cxn ang="0">
                  <a:pos x="261" y="89"/>
                </a:cxn>
                <a:cxn ang="0">
                  <a:pos x="335" y="63"/>
                </a:cxn>
                <a:cxn ang="0">
                  <a:pos x="413" y="42"/>
                </a:cxn>
                <a:cxn ang="0">
                  <a:pos x="498" y="22"/>
                </a:cxn>
                <a:cxn ang="0">
                  <a:pos x="585" y="7"/>
                </a:cxn>
                <a:cxn ang="0">
                  <a:pos x="670" y="0"/>
                </a:cxn>
                <a:cxn ang="0">
                  <a:pos x="788" y="4"/>
                </a:cxn>
                <a:cxn ang="0">
                  <a:pos x="1003" y="24"/>
                </a:cxn>
                <a:cxn ang="0">
                  <a:pos x="1240" y="63"/>
                </a:cxn>
                <a:cxn ang="0">
                  <a:pos x="1428" y="129"/>
                </a:cxn>
                <a:cxn ang="0">
                  <a:pos x="1480" y="189"/>
                </a:cxn>
                <a:cxn ang="0">
                  <a:pos x="1480" y="209"/>
                </a:cxn>
                <a:cxn ang="0">
                  <a:pos x="1478" y="224"/>
                </a:cxn>
                <a:cxn ang="0">
                  <a:pos x="1467" y="240"/>
                </a:cxn>
                <a:cxn ang="0">
                  <a:pos x="1437" y="247"/>
                </a:cxn>
                <a:cxn ang="0">
                  <a:pos x="1395" y="240"/>
                </a:cxn>
                <a:cxn ang="0">
                  <a:pos x="1357" y="234"/>
                </a:cxn>
                <a:cxn ang="0">
                  <a:pos x="1320" y="226"/>
                </a:cxn>
                <a:cxn ang="0">
                  <a:pos x="1194" y="194"/>
                </a:cxn>
                <a:cxn ang="0">
                  <a:pos x="980" y="138"/>
                </a:cxn>
                <a:cxn ang="0">
                  <a:pos x="767" y="95"/>
                </a:cxn>
                <a:cxn ang="0">
                  <a:pos x="551" y="101"/>
                </a:cxn>
                <a:cxn ang="0">
                  <a:pos x="394" y="144"/>
                </a:cxn>
                <a:cxn ang="0">
                  <a:pos x="282" y="194"/>
                </a:cxn>
                <a:cxn ang="0">
                  <a:pos x="158" y="250"/>
                </a:cxn>
                <a:cxn ang="0">
                  <a:pos x="50" y="285"/>
                </a:cxn>
                <a:cxn ang="0">
                  <a:pos x="10" y="272"/>
                </a:cxn>
                <a:cxn ang="0">
                  <a:pos x="7" y="248"/>
                </a:cxn>
                <a:cxn ang="0">
                  <a:pos x="2" y="225"/>
                </a:cxn>
                <a:cxn ang="0">
                  <a:pos x="0" y="204"/>
                </a:cxn>
              </a:cxnLst>
              <a:rect l="0" t="0" r="r" b="b"/>
              <a:pathLst>
                <a:path w="1481" h="285">
                  <a:moveTo>
                    <a:pt x="0" y="197"/>
                  </a:moveTo>
                  <a:lnTo>
                    <a:pt x="7" y="191"/>
                  </a:lnTo>
                  <a:lnTo>
                    <a:pt x="16" y="187"/>
                  </a:lnTo>
                  <a:lnTo>
                    <a:pt x="24" y="186"/>
                  </a:lnTo>
                  <a:lnTo>
                    <a:pt x="33" y="186"/>
                  </a:lnTo>
                  <a:lnTo>
                    <a:pt x="33" y="184"/>
                  </a:lnTo>
                  <a:lnTo>
                    <a:pt x="33" y="179"/>
                  </a:lnTo>
                  <a:lnTo>
                    <a:pt x="33" y="172"/>
                  </a:lnTo>
                  <a:lnTo>
                    <a:pt x="33" y="164"/>
                  </a:lnTo>
                  <a:lnTo>
                    <a:pt x="40" y="164"/>
                  </a:lnTo>
                  <a:lnTo>
                    <a:pt x="49" y="164"/>
                  </a:lnTo>
                  <a:lnTo>
                    <a:pt x="57" y="164"/>
                  </a:lnTo>
                  <a:lnTo>
                    <a:pt x="66" y="164"/>
                  </a:lnTo>
                  <a:lnTo>
                    <a:pt x="67" y="162"/>
                  </a:lnTo>
                  <a:lnTo>
                    <a:pt x="71" y="159"/>
                  </a:lnTo>
                  <a:lnTo>
                    <a:pt x="75" y="155"/>
                  </a:lnTo>
                  <a:lnTo>
                    <a:pt x="77" y="154"/>
                  </a:lnTo>
                  <a:lnTo>
                    <a:pt x="113" y="143"/>
                  </a:lnTo>
                  <a:lnTo>
                    <a:pt x="150" y="131"/>
                  </a:lnTo>
                  <a:lnTo>
                    <a:pt x="188" y="118"/>
                  </a:lnTo>
                  <a:lnTo>
                    <a:pt x="225" y="104"/>
                  </a:lnTo>
                  <a:lnTo>
                    <a:pt x="261" y="89"/>
                  </a:lnTo>
                  <a:lnTo>
                    <a:pt x="299" y="76"/>
                  </a:lnTo>
                  <a:lnTo>
                    <a:pt x="335" y="63"/>
                  </a:lnTo>
                  <a:lnTo>
                    <a:pt x="373" y="55"/>
                  </a:lnTo>
                  <a:lnTo>
                    <a:pt x="413" y="42"/>
                  </a:lnTo>
                  <a:lnTo>
                    <a:pt x="456" y="32"/>
                  </a:lnTo>
                  <a:lnTo>
                    <a:pt x="498" y="22"/>
                  </a:lnTo>
                  <a:lnTo>
                    <a:pt x="543" y="15"/>
                  </a:lnTo>
                  <a:lnTo>
                    <a:pt x="585" y="7"/>
                  </a:lnTo>
                  <a:lnTo>
                    <a:pt x="628" y="3"/>
                  </a:lnTo>
                  <a:lnTo>
                    <a:pt x="670" y="0"/>
                  </a:lnTo>
                  <a:lnTo>
                    <a:pt x="712" y="0"/>
                  </a:lnTo>
                  <a:lnTo>
                    <a:pt x="788" y="4"/>
                  </a:lnTo>
                  <a:lnTo>
                    <a:pt x="888" y="13"/>
                  </a:lnTo>
                  <a:lnTo>
                    <a:pt x="1003" y="24"/>
                  </a:lnTo>
                  <a:lnTo>
                    <a:pt x="1125" y="41"/>
                  </a:lnTo>
                  <a:lnTo>
                    <a:pt x="1240" y="63"/>
                  </a:lnTo>
                  <a:lnTo>
                    <a:pt x="1345" y="93"/>
                  </a:lnTo>
                  <a:lnTo>
                    <a:pt x="1428" y="129"/>
                  </a:lnTo>
                  <a:lnTo>
                    <a:pt x="1480" y="175"/>
                  </a:lnTo>
                  <a:lnTo>
                    <a:pt x="1480" y="189"/>
                  </a:lnTo>
                  <a:lnTo>
                    <a:pt x="1480" y="200"/>
                  </a:lnTo>
                  <a:lnTo>
                    <a:pt x="1480" y="209"/>
                  </a:lnTo>
                  <a:lnTo>
                    <a:pt x="1481" y="217"/>
                  </a:lnTo>
                  <a:lnTo>
                    <a:pt x="1478" y="224"/>
                  </a:lnTo>
                  <a:lnTo>
                    <a:pt x="1474" y="231"/>
                  </a:lnTo>
                  <a:lnTo>
                    <a:pt x="1467" y="240"/>
                  </a:lnTo>
                  <a:lnTo>
                    <a:pt x="1458" y="252"/>
                  </a:lnTo>
                  <a:lnTo>
                    <a:pt x="1437" y="247"/>
                  </a:lnTo>
                  <a:lnTo>
                    <a:pt x="1416" y="244"/>
                  </a:lnTo>
                  <a:lnTo>
                    <a:pt x="1395" y="240"/>
                  </a:lnTo>
                  <a:lnTo>
                    <a:pt x="1376" y="238"/>
                  </a:lnTo>
                  <a:lnTo>
                    <a:pt x="1357" y="234"/>
                  </a:lnTo>
                  <a:lnTo>
                    <a:pt x="1338" y="231"/>
                  </a:lnTo>
                  <a:lnTo>
                    <a:pt x="1320" y="226"/>
                  </a:lnTo>
                  <a:lnTo>
                    <a:pt x="1304" y="219"/>
                  </a:lnTo>
                  <a:lnTo>
                    <a:pt x="1194" y="194"/>
                  </a:lnTo>
                  <a:lnTo>
                    <a:pt x="1086" y="166"/>
                  </a:lnTo>
                  <a:lnTo>
                    <a:pt x="980" y="138"/>
                  </a:lnTo>
                  <a:lnTo>
                    <a:pt x="875" y="113"/>
                  </a:lnTo>
                  <a:lnTo>
                    <a:pt x="767" y="95"/>
                  </a:lnTo>
                  <a:lnTo>
                    <a:pt x="660" y="90"/>
                  </a:lnTo>
                  <a:lnTo>
                    <a:pt x="551" y="101"/>
                  </a:lnTo>
                  <a:lnTo>
                    <a:pt x="439" y="131"/>
                  </a:lnTo>
                  <a:lnTo>
                    <a:pt x="394" y="144"/>
                  </a:lnTo>
                  <a:lnTo>
                    <a:pt x="342" y="166"/>
                  </a:lnTo>
                  <a:lnTo>
                    <a:pt x="282" y="194"/>
                  </a:lnTo>
                  <a:lnTo>
                    <a:pt x="220" y="224"/>
                  </a:lnTo>
                  <a:lnTo>
                    <a:pt x="158" y="250"/>
                  </a:lnTo>
                  <a:lnTo>
                    <a:pt x="101" y="272"/>
                  </a:lnTo>
                  <a:lnTo>
                    <a:pt x="50" y="285"/>
                  </a:lnTo>
                  <a:lnTo>
                    <a:pt x="11" y="285"/>
                  </a:lnTo>
                  <a:lnTo>
                    <a:pt x="10" y="272"/>
                  </a:lnTo>
                  <a:lnTo>
                    <a:pt x="9" y="260"/>
                  </a:lnTo>
                  <a:lnTo>
                    <a:pt x="7" y="248"/>
                  </a:lnTo>
                  <a:lnTo>
                    <a:pt x="5" y="236"/>
                  </a:lnTo>
                  <a:lnTo>
                    <a:pt x="2" y="225"/>
                  </a:lnTo>
                  <a:lnTo>
                    <a:pt x="1" y="215"/>
                  </a:lnTo>
                  <a:lnTo>
                    <a:pt x="0" y="204"/>
                  </a:lnTo>
                  <a:lnTo>
                    <a:pt x="0" y="197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3887" name="Rectangle 2447"/>
          <p:cNvSpPr>
            <a:spLocks noChangeArrowheads="1"/>
          </p:cNvSpPr>
          <p:nvPr/>
        </p:nvSpPr>
        <p:spPr bwMode="auto">
          <a:xfrm>
            <a:off x="5943600" y="2895600"/>
            <a:ext cx="31242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en-US" sz="7600">
                <a:solidFill>
                  <a:schemeClr val="tx2"/>
                </a:solidFill>
                <a:latin typeface="Arial" charset="0"/>
              </a:rPr>
              <a:t>From Liquids</a:t>
            </a:r>
            <a:r>
              <a:rPr lang="en-US">
                <a:solidFill>
                  <a:schemeClr val="tx2"/>
                </a:solidFill>
                <a:latin typeface="Arial" charset="0"/>
              </a:rPr>
              <a:t>(More accurately, from stock solutions)</a:t>
            </a:r>
            <a:endParaRPr lang="en-US">
              <a:solidFill>
                <a:schemeClr val="tx2"/>
              </a:solidFill>
            </a:endParaRPr>
          </a:p>
        </p:txBody>
      </p:sp>
      <p:pic>
        <p:nvPicPr>
          <p:cNvPr id="63889" name="Picture 2449" descr="ta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49738" y="381000"/>
            <a:ext cx="1879600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89154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7.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6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4 L,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1.5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?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/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(6 M)(4 L) / (1.5 M)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16 L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8. The concentration remains 0.2 M, both volume and moles are removed when the solution is poured out.  Remember M is mol/L.  Just like the density of a copper penny does not change if it is cut in half, the concentration of a solution does not change if it is cut in half.</a:t>
            </a:r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4572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Dilution problems (7, 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0"/>
            <a:ext cx="8458200" cy="6858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Practice making molar solutions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685800"/>
            <a:ext cx="9067800" cy="52578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Calculate # of mL of 1 M HCl required to make 100 mL of a 0.1 M solution of HCl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Get volumetric flask, pipette, plastic bottle,   100 mL beaker, 50 mL beaker, eyedropper. Rinse all with tap water.  Dry 50 mL beaker 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Place </a:t>
            </a:r>
            <a:r>
              <a:rPr lang="en-US">
                <a:solidFill>
                  <a:srgbClr val="42123D"/>
                </a:solidFill>
                <a:latin typeface="Arial" charset="0"/>
                <a:sym typeface="Symbol" pitchFamily="18" charset="2"/>
              </a:rPr>
              <a:t>about 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20 mL of 1 M HCl in 50 mL beaker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Rinse pipette, with small amount of acid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Fill flask about 1/4 full with distilled water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Add correct amount of acid with pipette.  Mix.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Add water to line (use eyedropper at the end)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Place solution in plastic bottle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Label bottle.  Place at front of the room.</a:t>
            </a:r>
          </a:p>
          <a:p>
            <a:pPr>
              <a:lnSpc>
                <a:spcPct val="95000"/>
              </a:lnSpc>
              <a:spcBef>
                <a:spcPct val="0"/>
              </a:spcBef>
            </a:pPr>
            <a:r>
              <a:rPr lang="en-US">
                <a:solidFill>
                  <a:srgbClr val="42123D"/>
                </a:solidFill>
                <a:latin typeface="Arial" charset="0"/>
              </a:rPr>
              <a:t>Rinse and return all other equipment.</a:t>
            </a:r>
          </a:p>
        </p:txBody>
      </p:sp>
      <p:sp>
        <p:nvSpPr>
          <p:cNvPr id="67588" name="Text Box 4"/>
          <p:cNvSpPr txBox="1">
            <a:spLocks noChangeArrowheads="1"/>
          </p:cNvSpPr>
          <p:nvPr/>
        </p:nvSpPr>
        <p:spPr bwMode="auto">
          <a:xfrm>
            <a:off x="7772400" y="6464300"/>
            <a:ext cx="1295400" cy="3175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/>
              <a:t>For more lessons, visit </a:t>
            </a:r>
            <a:r>
              <a:rPr lang="en-US" sz="1000">
                <a:hlinkClick r:id="rId3"/>
              </a:rPr>
              <a:t>www.chalkbored.com</a:t>
            </a:r>
            <a:endParaRPr 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7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Making molar solutions from liquids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14400"/>
            <a:ext cx="8610600" cy="5257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Not all compounds are in a solid form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Acids are purchased as liquids (“stock solutions”).  Yet, we still need a way to make molar solutions of these compounds.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The Procedure is similar: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Use pipette to measure moles (via volume) Use volumetric flask to measure volume</a:t>
            </a:r>
          </a:p>
          <a:p>
            <a:pPr>
              <a:lnSpc>
                <a:spcPct val="90000"/>
              </a:lnSpc>
              <a:spcBef>
                <a:spcPct val="3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Now we use the equation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endParaRPr lang="en-US">
              <a:solidFill>
                <a:srgbClr val="42123D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1 is starting (concentrated conditions)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2 is ending (dilute conditions)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9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20" name="Picture 4" descr="4-49"/>
          <p:cNvPicPr>
            <a:picLocks noChangeAspect="1" noChangeArrowheads="1"/>
          </p:cNvPicPr>
          <p:nvPr/>
        </p:nvPicPr>
        <p:blipFill>
          <a:blip r:embed="rId2">
            <a:lum bright="6000"/>
          </a:blip>
          <a:srcRect l="24374" r="26875"/>
          <a:stretch>
            <a:fillRect/>
          </a:stretch>
        </p:blipFill>
        <p:spPr bwMode="auto">
          <a:xfrm>
            <a:off x="461963" y="1782763"/>
            <a:ext cx="2605087" cy="4008437"/>
          </a:xfrm>
          <a:prstGeom prst="rect">
            <a:avLst/>
          </a:prstGeom>
          <a:noFill/>
        </p:spPr>
      </p:pic>
      <p:pic>
        <p:nvPicPr>
          <p:cNvPr id="60421" name="Picture 5" descr="4-88"/>
          <p:cNvPicPr>
            <a:picLocks noChangeAspect="1" noChangeArrowheads="1"/>
          </p:cNvPicPr>
          <p:nvPr/>
        </p:nvPicPr>
        <p:blipFill>
          <a:blip r:embed="rId3">
            <a:lum bright="6000"/>
          </a:blip>
          <a:srcRect l="20625" r="30626"/>
          <a:stretch>
            <a:fillRect/>
          </a:stretch>
        </p:blipFill>
        <p:spPr bwMode="auto">
          <a:xfrm>
            <a:off x="3243263" y="1782763"/>
            <a:ext cx="2605087" cy="4008437"/>
          </a:xfrm>
          <a:prstGeom prst="rect">
            <a:avLst/>
          </a:prstGeom>
          <a:noFill/>
        </p:spPr>
      </p:pic>
      <p:pic>
        <p:nvPicPr>
          <p:cNvPr id="60422" name="Picture 6" descr="5-00"/>
          <p:cNvPicPr>
            <a:picLocks noChangeAspect="1" noChangeArrowheads="1"/>
          </p:cNvPicPr>
          <p:nvPr/>
        </p:nvPicPr>
        <p:blipFill>
          <a:blip r:embed="rId4">
            <a:lum bright="6000"/>
          </a:blip>
          <a:srcRect l="22501" r="28751"/>
          <a:stretch>
            <a:fillRect/>
          </a:stretch>
        </p:blipFill>
        <p:spPr bwMode="auto">
          <a:xfrm>
            <a:off x="6024563" y="1782763"/>
            <a:ext cx="2605087" cy="4008437"/>
          </a:xfrm>
          <a:prstGeom prst="rect">
            <a:avLst/>
          </a:prstGeom>
          <a:noFill/>
        </p:spPr>
      </p:pic>
      <p:sp>
        <p:nvSpPr>
          <p:cNvPr id="60423" name="Rectangle 7"/>
          <p:cNvSpPr>
            <a:spLocks noChangeArrowheads="1"/>
          </p:cNvSpPr>
          <p:nvPr/>
        </p:nvSpPr>
        <p:spPr bwMode="auto">
          <a:xfrm>
            <a:off x="304800" y="685800"/>
            <a:ext cx="8534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42123D"/>
                </a:solidFill>
                <a:latin typeface="Arial" charset="0"/>
              </a:rPr>
              <a:t>Identify each volume to two decimal places</a:t>
            </a:r>
          </a:p>
          <a:p>
            <a:pPr algn="ctr"/>
            <a:r>
              <a:rPr lang="en-US" sz="3200">
                <a:solidFill>
                  <a:srgbClr val="42123D"/>
                </a:solidFill>
                <a:latin typeface="Arial" charset="0"/>
              </a:rPr>
              <a:t>(values tell you how much you have expelled)</a:t>
            </a:r>
          </a:p>
        </p:txBody>
      </p:sp>
      <p:sp>
        <p:nvSpPr>
          <p:cNvPr id="60424" name="Rectangle 8"/>
          <p:cNvSpPr>
            <a:spLocks noChangeArrowheads="1"/>
          </p:cNvSpPr>
          <p:nvPr/>
        </p:nvSpPr>
        <p:spPr bwMode="auto">
          <a:xfrm>
            <a:off x="609600" y="6049963"/>
            <a:ext cx="23622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200">
                <a:solidFill>
                  <a:srgbClr val="42123D"/>
                </a:solidFill>
                <a:latin typeface="Arial" charset="0"/>
              </a:rPr>
              <a:t>4.48 - 4.50</a:t>
            </a:r>
          </a:p>
        </p:txBody>
      </p:sp>
      <p:sp>
        <p:nvSpPr>
          <p:cNvPr id="60425" name="Rectangle 9"/>
          <p:cNvSpPr>
            <a:spLocks noChangeArrowheads="1"/>
          </p:cNvSpPr>
          <p:nvPr/>
        </p:nvSpPr>
        <p:spPr bwMode="auto">
          <a:xfrm>
            <a:off x="3473450" y="6049963"/>
            <a:ext cx="21224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42123D"/>
                </a:solidFill>
                <a:latin typeface="Arial" charset="0"/>
              </a:rPr>
              <a:t>4.86 - 4.87</a:t>
            </a:r>
          </a:p>
        </p:txBody>
      </p:sp>
      <p:sp>
        <p:nvSpPr>
          <p:cNvPr id="60426" name="Rectangle 10"/>
          <p:cNvSpPr>
            <a:spLocks noChangeArrowheads="1"/>
          </p:cNvSpPr>
          <p:nvPr/>
        </p:nvSpPr>
        <p:spPr bwMode="auto">
          <a:xfrm>
            <a:off x="6904038" y="6049963"/>
            <a:ext cx="97313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200">
                <a:solidFill>
                  <a:srgbClr val="42123D"/>
                </a:solidFill>
                <a:latin typeface="Arial" charset="0"/>
              </a:rPr>
              <a:t>5.00</a:t>
            </a:r>
          </a:p>
        </p:txBody>
      </p:sp>
      <p:sp>
        <p:nvSpPr>
          <p:cNvPr id="60429" name="Rectangle 13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6096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Reading a pipette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0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0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0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4" grpId="0" autoUpdateAnimBg="0"/>
      <p:bldP spid="60425" grpId="0" autoUpdateAnimBg="0"/>
      <p:bldP spid="6042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200"/>
            <a:ext cx="8458200" cy="6096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Practice using a pipette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8382000" cy="6019800"/>
          </a:xfrm>
          <a:noFill/>
          <a:ln/>
        </p:spPr>
        <p:txBody>
          <a:bodyPr rIns="0"/>
          <a:lstStyle/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Always keep pipette vertical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To rinse: take up water, remove green filler, rotate pipette, replace filler, expel water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If filler can not take up or expel enough liquid, remove, place finger over pipette, turn knob, replace filler.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Take up water to 0 mark.  Measure 3.2 mL into 10 mL cylinder. (one per person)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If drop is hanging off, touch to cylinder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Repeat with 1.7 mL and 5.1 mL</a:t>
            </a:r>
          </a:p>
          <a:p>
            <a:pPr>
              <a:lnSpc>
                <a:spcPct val="15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__________________________________</a:t>
            </a:r>
          </a:p>
          <a:p>
            <a:pPr>
              <a:lnSpc>
                <a:spcPct val="90000"/>
              </a:lnSpc>
            </a:pPr>
            <a:r>
              <a:rPr lang="en-US">
                <a:solidFill>
                  <a:srgbClr val="42123D"/>
                </a:solidFill>
                <a:latin typeface="Arial" charset="0"/>
              </a:rPr>
              <a:t>If done correctly you should get 10 mL in graduated cylinder</a:t>
            </a:r>
          </a:p>
        </p:txBody>
      </p:sp>
      <p:grpSp>
        <p:nvGrpSpPr>
          <p:cNvPr id="52231" name="Group 7"/>
          <p:cNvGrpSpPr>
            <a:grpSpLocks/>
          </p:cNvGrpSpPr>
          <p:nvPr/>
        </p:nvGrpSpPr>
        <p:grpSpPr bwMode="auto">
          <a:xfrm>
            <a:off x="152400" y="228600"/>
            <a:ext cx="531813" cy="6505575"/>
            <a:chOff x="240" y="144"/>
            <a:chExt cx="335" cy="4098"/>
          </a:xfrm>
        </p:grpSpPr>
        <p:pic>
          <p:nvPicPr>
            <p:cNvPr id="52230" name="Picture 6" descr="pipet2b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314" y="1554"/>
              <a:ext cx="137" cy="2688"/>
            </a:xfrm>
            <a:prstGeom prst="rect">
              <a:avLst/>
            </a:prstGeom>
            <a:noFill/>
          </p:spPr>
        </p:pic>
        <p:pic>
          <p:nvPicPr>
            <p:cNvPr id="52229" name="Picture 5" descr="Pi-Pump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0" y="144"/>
              <a:ext cx="335" cy="1572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2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096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The Dilution formula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382000" cy="3733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E.g. if we have 1 L of 3 M HCl, what is M if we dilute acid to 6 L?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3 mol/L,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 L,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6 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/V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endParaRPr lang="en-US">
              <a:solidFill>
                <a:srgbClr val="42123D"/>
              </a:solidFill>
              <a:latin typeface="Arial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(3 mol/L x 1 L) / (6 L) = 0.5 M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Why does the formula work?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Because we are equating mol to mol: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066800" y="6096000"/>
            <a:ext cx="3200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     M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1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V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1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 = 3 mol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2667000" y="53340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225" name="Group 25"/>
          <p:cNvGrpSpPr>
            <a:grpSpLocks/>
          </p:cNvGrpSpPr>
          <p:nvPr/>
        </p:nvGrpSpPr>
        <p:grpSpPr bwMode="auto">
          <a:xfrm>
            <a:off x="2743200" y="5445125"/>
            <a:ext cx="457200" cy="407988"/>
            <a:chOff x="960" y="3382"/>
            <a:chExt cx="288" cy="257"/>
          </a:xfrm>
        </p:grpSpPr>
        <p:sp>
          <p:nvSpPr>
            <p:cNvPr id="51207" name="Oval 7"/>
            <p:cNvSpPr>
              <a:spLocks noChangeArrowheads="1"/>
            </p:cNvSpPr>
            <p:nvPr/>
          </p:nvSpPr>
          <p:spPr bwMode="auto">
            <a:xfrm>
              <a:off x="960" y="3408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8" name="Oval 8"/>
            <p:cNvSpPr>
              <a:spLocks noChangeArrowheads="1"/>
            </p:cNvSpPr>
            <p:nvPr/>
          </p:nvSpPr>
          <p:spPr bwMode="auto">
            <a:xfrm>
              <a:off x="1043" y="3543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09" name="Oval 9"/>
            <p:cNvSpPr>
              <a:spLocks noChangeArrowheads="1"/>
            </p:cNvSpPr>
            <p:nvPr/>
          </p:nvSpPr>
          <p:spPr bwMode="auto">
            <a:xfrm>
              <a:off x="1152" y="3382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1226" name="Group 26"/>
          <p:cNvGrpSpPr>
            <a:grpSpLocks/>
          </p:cNvGrpSpPr>
          <p:nvPr/>
        </p:nvGrpSpPr>
        <p:grpSpPr bwMode="auto">
          <a:xfrm>
            <a:off x="5181600" y="5257800"/>
            <a:ext cx="609600" cy="609600"/>
            <a:chOff x="5136" y="1850"/>
            <a:chExt cx="384" cy="384"/>
          </a:xfrm>
        </p:grpSpPr>
        <p:sp>
          <p:nvSpPr>
            <p:cNvPr id="51210" name="Rectangle 10"/>
            <p:cNvSpPr>
              <a:spLocks noChangeArrowheads="1"/>
            </p:cNvSpPr>
            <p:nvPr/>
          </p:nvSpPr>
          <p:spPr bwMode="auto">
            <a:xfrm>
              <a:off x="5136" y="1850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1" name="Oval 11"/>
            <p:cNvSpPr>
              <a:spLocks noChangeArrowheads="1"/>
            </p:cNvSpPr>
            <p:nvPr/>
          </p:nvSpPr>
          <p:spPr bwMode="auto">
            <a:xfrm>
              <a:off x="5184" y="1946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2" name="Oval 12"/>
            <p:cNvSpPr>
              <a:spLocks noChangeArrowheads="1"/>
            </p:cNvSpPr>
            <p:nvPr/>
          </p:nvSpPr>
          <p:spPr bwMode="auto">
            <a:xfrm>
              <a:off x="5267" y="2081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13" name="Oval 13"/>
            <p:cNvSpPr>
              <a:spLocks noChangeArrowheads="1"/>
            </p:cNvSpPr>
            <p:nvPr/>
          </p:nvSpPr>
          <p:spPr bwMode="auto">
            <a:xfrm>
              <a:off x="5376" y="1920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214" name="Rectangle 14"/>
          <p:cNvSpPr>
            <a:spLocks noChangeArrowheads="1"/>
          </p:cNvSpPr>
          <p:nvPr/>
        </p:nvSpPr>
        <p:spPr bwMode="auto">
          <a:xfrm>
            <a:off x="5181600" y="46482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18"/>
          <p:cNvSpPr>
            <a:spLocks noChangeArrowheads="1"/>
          </p:cNvSpPr>
          <p:nvPr/>
        </p:nvSpPr>
        <p:spPr bwMode="auto">
          <a:xfrm>
            <a:off x="5791200" y="46482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5791200" y="52578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Rectangle 20"/>
          <p:cNvSpPr>
            <a:spLocks noChangeArrowheads="1"/>
          </p:cNvSpPr>
          <p:nvPr/>
        </p:nvSpPr>
        <p:spPr bwMode="auto">
          <a:xfrm>
            <a:off x="4572000" y="46482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Rectangle 21"/>
          <p:cNvSpPr>
            <a:spLocks noChangeArrowheads="1"/>
          </p:cNvSpPr>
          <p:nvPr/>
        </p:nvSpPr>
        <p:spPr bwMode="auto">
          <a:xfrm>
            <a:off x="4572000" y="5257800"/>
            <a:ext cx="609600" cy="6096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Rectangle 22"/>
          <p:cNvSpPr>
            <a:spLocks noChangeArrowheads="1"/>
          </p:cNvSpPr>
          <p:nvPr/>
        </p:nvSpPr>
        <p:spPr bwMode="auto">
          <a:xfrm>
            <a:off x="76200" y="4953000"/>
            <a:ext cx="2590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95000"/>
              </a:lnSpc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V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1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 = 1 L</a:t>
            </a:r>
          </a:p>
          <a:p>
            <a:pPr algn="ctr">
              <a:lnSpc>
                <a:spcPct val="95000"/>
              </a:lnSpc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M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1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 = 3 M </a:t>
            </a:r>
          </a:p>
        </p:txBody>
      </p:sp>
      <p:sp>
        <p:nvSpPr>
          <p:cNvPr id="51223" name="Rectangle 23"/>
          <p:cNvSpPr>
            <a:spLocks noChangeArrowheads="1"/>
          </p:cNvSpPr>
          <p:nvPr/>
        </p:nvSpPr>
        <p:spPr bwMode="auto">
          <a:xfrm>
            <a:off x="6629400" y="4953000"/>
            <a:ext cx="2286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95000"/>
              </a:lnSpc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V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 = 6 L</a:t>
            </a:r>
          </a:p>
          <a:p>
            <a:pPr>
              <a:lnSpc>
                <a:spcPct val="95000"/>
              </a:lnSpc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M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 = 0.5 M</a:t>
            </a:r>
          </a:p>
        </p:txBody>
      </p:sp>
      <p:sp>
        <p:nvSpPr>
          <p:cNvPr id="51224" name="Rectangle 24"/>
          <p:cNvSpPr>
            <a:spLocks noChangeArrowheads="1"/>
          </p:cNvSpPr>
          <p:nvPr/>
        </p:nvSpPr>
        <p:spPr bwMode="auto">
          <a:xfrm>
            <a:off x="4572000" y="609600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5000"/>
              </a:lnSpc>
            </a:pPr>
            <a:r>
              <a:rPr lang="en-US" sz="3200">
                <a:solidFill>
                  <a:srgbClr val="660066"/>
                </a:solidFill>
                <a:latin typeface="Arial" charset="0"/>
              </a:rPr>
              <a:t>M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V</a:t>
            </a:r>
            <a:r>
              <a:rPr lang="en-US" sz="3200" b="1" baseline="-25000">
                <a:solidFill>
                  <a:srgbClr val="660066"/>
                </a:solidFill>
                <a:latin typeface="Arial" charset="0"/>
              </a:rPr>
              <a:t>2</a:t>
            </a:r>
            <a:r>
              <a:rPr lang="en-US" sz="3200">
                <a:solidFill>
                  <a:srgbClr val="660066"/>
                </a:solidFill>
                <a:latin typeface="Arial" charset="0"/>
              </a:rPr>
              <a:t> = 3 mol    </a:t>
            </a:r>
          </a:p>
        </p:txBody>
      </p:sp>
      <p:grpSp>
        <p:nvGrpSpPr>
          <p:cNvPr id="51238" name="Group 38"/>
          <p:cNvGrpSpPr>
            <a:grpSpLocks/>
          </p:cNvGrpSpPr>
          <p:nvPr/>
        </p:nvGrpSpPr>
        <p:grpSpPr bwMode="auto">
          <a:xfrm>
            <a:off x="4572000" y="4648200"/>
            <a:ext cx="1828800" cy="1219200"/>
            <a:chOff x="5376" y="960"/>
            <a:chExt cx="1152" cy="768"/>
          </a:xfrm>
        </p:grpSpPr>
        <p:sp>
          <p:nvSpPr>
            <p:cNvPr id="51228" name="Rectangle 28"/>
            <p:cNvSpPr>
              <a:spLocks noChangeArrowheads="1"/>
            </p:cNvSpPr>
            <p:nvPr/>
          </p:nvSpPr>
          <p:spPr bwMode="auto">
            <a:xfrm>
              <a:off x="5760" y="1344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0" name="Oval 30"/>
            <p:cNvSpPr>
              <a:spLocks noChangeArrowheads="1"/>
            </p:cNvSpPr>
            <p:nvPr/>
          </p:nvSpPr>
          <p:spPr bwMode="auto">
            <a:xfrm>
              <a:off x="5891" y="1575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2" name="Rectangle 32"/>
            <p:cNvSpPr>
              <a:spLocks noChangeArrowheads="1"/>
            </p:cNvSpPr>
            <p:nvPr/>
          </p:nvSpPr>
          <p:spPr bwMode="auto">
            <a:xfrm>
              <a:off x="5760" y="960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3" name="Rectangle 33"/>
            <p:cNvSpPr>
              <a:spLocks noChangeArrowheads="1"/>
            </p:cNvSpPr>
            <p:nvPr/>
          </p:nvSpPr>
          <p:spPr bwMode="auto">
            <a:xfrm>
              <a:off x="6144" y="960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4" name="Rectangle 34"/>
            <p:cNvSpPr>
              <a:spLocks noChangeArrowheads="1"/>
            </p:cNvSpPr>
            <p:nvPr/>
          </p:nvSpPr>
          <p:spPr bwMode="auto">
            <a:xfrm>
              <a:off x="6144" y="1344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5" name="Rectangle 35"/>
            <p:cNvSpPr>
              <a:spLocks noChangeArrowheads="1"/>
            </p:cNvSpPr>
            <p:nvPr/>
          </p:nvSpPr>
          <p:spPr bwMode="auto">
            <a:xfrm>
              <a:off x="5376" y="960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6" name="Rectangle 36"/>
            <p:cNvSpPr>
              <a:spLocks noChangeArrowheads="1"/>
            </p:cNvSpPr>
            <p:nvPr/>
          </p:nvSpPr>
          <p:spPr bwMode="auto">
            <a:xfrm>
              <a:off x="5376" y="1344"/>
              <a:ext cx="384" cy="38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31" name="Oval 31"/>
            <p:cNvSpPr>
              <a:spLocks noChangeArrowheads="1"/>
            </p:cNvSpPr>
            <p:nvPr/>
          </p:nvSpPr>
          <p:spPr bwMode="auto">
            <a:xfrm>
              <a:off x="6288" y="1152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1229" name="Oval 29"/>
            <p:cNvSpPr>
              <a:spLocks noChangeArrowheads="1"/>
            </p:cNvSpPr>
            <p:nvPr/>
          </p:nvSpPr>
          <p:spPr bwMode="auto">
            <a:xfrm>
              <a:off x="5520" y="1248"/>
              <a:ext cx="96" cy="96"/>
            </a:xfrm>
            <a:prstGeom prst="ellipse">
              <a:avLst/>
            </a:prstGeom>
            <a:solidFill>
              <a:srgbClr val="800000"/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1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1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51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51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1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2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1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900"/>
                            </p:stCondLst>
                            <p:childTnLst>
                              <p:par>
                                <p:cTn id="83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12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2600"/>
                            </p:stCondLst>
                            <p:childTnLst>
                              <p:par>
                                <p:cTn id="88" presetID="2" presetClass="entr" presetSubtype="2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51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51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5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51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 autoUpdateAnimBg="0"/>
      <p:bldP spid="51204" grpId="0" build="p" autoUpdateAnimBg="0"/>
      <p:bldP spid="51206" grpId="0" animBg="1"/>
      <p:bldP spid="51214" grpId="0" animBg="1"/>
      <p:bldP spid="51218" grpId="0" animBg="1"/>
      <p:bldP spid="51219" grpId="0" animBg="1"/>
      <p:bldP spid="51220" grpId="0" animBg="1"/>
      <p:bldP spid="51221" grpId="0" animBg="1"/>
      <p:bldP spid="51222" grpId="0" build="p" autoUpdateAnimBg="0"/>
      <p:bldP spid="51223" grpId="0" build="p" autoUpdateAnimBg="0"/>
      <p:bldP spid="51224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09600"/>
          </a:xfrm>
          <a:noFill/>
          <a:ln/>
        </p:spPr>
        <p:txBody>
          <a:bodyPr/>
          <a:lstStyle/>
          <a:p>
            <a:r>
              <a:rPr lang="en-US" sz="4000" u="sng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Practice problems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57225"/>
            <a:ext cx="8686800" cy="6172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Q – What volume of 0.5 M HCl can be prepared from 1 L of 12 M HCl?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12 mol/L,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 L,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0.5 L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/M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endParaRPr lang="en-US">
              <a:solidFill>
                <a:srgbClr val="42123D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(12 mol/L x 1 L) / (0.5 L) = 24 L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Q – 1  L of a 3 M HCl solution is added to 0.5 L of a 2 M HCl solution.  What is the final concentration of HCl? (hint: first calculate total number of moles and total number of L)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# mol	= (3 mol/L)(1 L) + (2 mol/L)(0.5 L)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= 3 mol + 1 mol = 4 mol	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# L 	= 1 L + 0.5 L = 1.5 L</a:t>
            </a:r>
          </a:p>
          <a:p>
            <a:pPr>
              <a:lnSpc>
                <a:spcPct val="90000"/>
              </a:lnSpc>
              <a:spcBef>
                <a:spcPct val="10000"/>
              </a:spcBef>
              <a:buFontTx/>
              <a:buNone/>
              <a:tabLst>
                <a:tab pos="1385888" algn="l"/>
              </a:tabLst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# mol/L = 4 mol / 1.5 L = 2.67 mol/L</a:t>
            </a:r>
          </a:p>
        </p:txBody>
      </p:sp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6096000" y="5362575"/>
            <a:ext cx="2952750" cy="1416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3200">
                <a:solidFill>
                  <a:srgbClr val="42123D"/>
                </a:solidFill>
                <a:latin typeface="Arial" charset="0"/>
              </a:rPr>
              <a:t>Do 1 – 8 on handout. Try 6 two ways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  <p:bldP spid="61444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0"/>
            <a:ext cx="9067800" cy="6781800"/>
          </a:xfrm>
          <a:noFill/>
          <a:ln/>
        </p:spPr>
        <p:txBody>
          <a:bodyPr lIns="45720" rIns="45720"/>
          <a:lstStyle/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1.	How many mL of a 14 M stock solution must be used to make 250 mL of a 1.75 M solution?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2.	You have 200 mL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of 6.0 M HF. What concentration results if this is diluted to a total volume of 1 L?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3.	100 mL of 6.0 M CuSO</a:t>
            </a:r>
            <a:r>
              <a:rPr lang="en-US" sz="3000" baseline="-25000">
                <a:solidFill>
                  <a:srgbClr val="42123D"/>
                </a:solidFill>
                <a:latin typeface="Arial" charset="0"/>
              </a:rPr>
              <a:t>4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 must be diluted to what final volume so that the resulting solution is 1.5 M?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4.	What concentration results from mixing 400 mL of 2.0 M HCl with 600 mL of 3.0 M HCl?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5.	What is the concentration of NaCl when 3 L of   0.5 M NaCl are mixed with 2 L of 0.2 M NaCl?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6.	 What is the concentration of NaCl when 3 L of  0.5 M NaCl are mixed with 2 L of water?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7.	Water is added to 4 L of 6 M antifreeze until it is 1.5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M. What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is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the total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volume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of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the</a:t>
            </a:r>
            <a:r>
              <a:rPr lang="en-US" sz="24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new solution?</a:t>
            </a:r>
          </a:p>
          <a:p>
            <a:pPr marL="407988" indent="-407988">
              <a:lnSpc>
                <a:spcPct val="93000"/>
              </a:lnSpc>
              <a:spcBef>
                <a:spcPct val="0"/>
              </a:spcBef>
              <a:buFontTx/>
              <a:buNone/>
            </a:pPr>
            <a:r>
              <a:rPr lang="en-US" sz="3000">
                <a:solidFill>
                  <a:srgbClr val="42123D"/>
                </a:solidFill>
                <a:latin typeface="Arial" charset="0"/>
              </a:rPr>
              <a:t>8.	There are 3 L of 0.2 M HF.  1.7 L of this is poured out,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what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is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the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concentration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of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the</a:t>
            </a:r>
            <a:r>
              <a:rPr lang="en-US" sz="2800">
                <a:solidFill>
                  <a:srgbClr val="42123D"/>
                </a:solidFill>
                <a:latin typeface="Arial" charset="0"/>
              </a:rPr>
              <a:t> </a:t>
            </a:r>
            <a:r>
              <a:rPr lang="en-US" sz="3000">
                <a:solidFill>
                  <a:srgbClr val="42123D"/>
                </a:solidFill>
                <a:latin typeface="Arial" charset="0"/>
              </a:rPr>
              <a:t>remaining HF?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6096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Dilution problems (1-6, 6 two ways)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685800"/>
            <a:ext cx="8610600" cy="5867400"/>
          </a:xfrm>
          <a:noFill/>
          <a:ln/>
        </p:spPr>
        <p:txBody>
          <a:bodyPr/>
          <a:lstStyle/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1.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14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?,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1.75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250 mL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/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(1.75 M)(0.250 L) / (14 M)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0.03125 L = 31.25 mL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2.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6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0.2 L,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?,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 L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/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(6 M)(0.2 L) / (1 L)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1.2 M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3.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6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100 mL,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1.5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?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/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(6 M)(0.100 L) / (1.5 M)</a:t>
            </a:r>
          </a:p>
          <a:p>
            <a:pPr>
              <a:lnSpc>
                <a:spcPct val="95000"/>
              </a:lnSpc>
              <a:spcBef>
                <a:spcPct val="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0.4 L or 400 mL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457200"/>
          </a:xfrm>
          <a:noFill/>
          <a:ln/>
        </p:spPr>
        <p:txBody>
          <a:bodyPr/>
          <a:lstStyle/>
          <a:p>
            <a:r>
              <a:rPr lang="en-US" sz="4000">
                <a:solidFill>
                  <a:srgbClr val="32003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Dilution problems (4 - 6)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85800"/>
            <a:ext cx="8915400" cy="54102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4. # mol = (2.0 mol/L)(0.4 L) + (3.0 mol/L)(0.6 L)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      = 0.8 mol + 1.8 mol = 2.6 mol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 # L = 0.4 L + 0.6 L	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 # mol/L = 2.6 mol / 1 L = 2.6 mol/L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5. # mol = (0.5 mol/L)(3 L) + (0.2 mol/L)(2 L)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      = 1.5 mol + 0.4 mol = 1.9 mol	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 # mol/L = 1.9 mol / 5 L = 0.38 mol/L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6. # mol = (0.5 mol/L)(3 L) + (0 mol/L)(2 L)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      = 1.5 mol + 0 mol = 1.5 mol	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 # mol/L = 1.5 mol / 5 L = 0.3 mol/L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Or, using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,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	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0.5 M,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1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3 L, M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?, V</a:t>
            </a:r>
            <a:r>
              <a:rPr lang="en-US" b="1" baseline="-25000">
                <a:solidFill>
                  <a:srgbClr val="42123D"/>
                </a:solidFill>
                <a:latin typeface="Arial" charset="0"/>
              </a:rPr>
              <a:t>2</a:t>
            </a:r>
            <a:r>
              <a:rPr lang="en-US">
                <a:solidFill>
                  <a:srgbClr val="42123D"/>
                </a:solidFill>
                <a:latin typeface="Arial" charset="0"/>
              </a:rPr>
              <a:t> = 5 L</a:t>
            </a:r>
          </a:p>
          <a:p>
            <a:pPr>
              <a:lnSpc>
                <a:spcPct val="90000"/>
              </a:lnSpc>
              <a:spcBef>
                <a:spcPct val="15000"/>
              </a:spcBef>
              <a:buFontTx/>
              <a:buNone/>
            </a:pPr>
            <a:r>
              <a:rPr lang="en-US">
                <a:solidFill>
                  <a:srgbClr val="42123D"/>
                </a:solidFill>
                <a:latin typeface="Arial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1858</TotalTime>
  <Words>443</Words>
  <Application>Microsoft Office PowerPoint</Application>
  <PresentationFormat>On-screen Show (4:3)</PresentationFormat>
  <Paragraphs>104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Times New Roman</vt:lpstr>
      <vt:lpstr>Arial</vt:lpstr>
      <vt:lpstr>Symbol</vt:lpstr>
      <vt:lpstr>Default Design</vt:lpstr>
      <vt:lpstr>Making Molar Solutions</vt:lpstr>
      <vt:lpstr>Making molar solutions from liquids</vt:lpstr>
      <vt:lpstr>Reading a pipette</vt:lpstr>
      <vt:lpstr>Practice using a pipette</vt:lpstr>
      <vt:lpstr>The Dilution formula</vt:lpstr>
      <vt:lpstr>Practice problems</vt:lpstr>
      <vt:lpstr>Slide 7</vt:lpstr>
      <vt:lpstr>Dilution problems (1-6, 6 two ways)</vt:lpstr>
      <vt:lpstr>Dilution problems (4 - 6)</vt:lpstr>
      <vt:lpstr>Dilution problems (7, 8)</vt:lpstr>
      <vt:lpstr>Practice making molar solutions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- Molar Solutions From Liquids - Dilution Formula</dc:title>
  <dc:subject>Chemistry Resources for High School Teachers and Students - PowerPoint Lessons, Notes, Labs, Worksheets, Handouts, Practice Problems, and Solutions.</dc:subject>
  <dc:creator>Jeremy Schneider</dc:creator>
  <dc:description>Copyright 2007 - All Rights Reserved -_x000d_
visit www.chalkbored.com for details</dc:description>
  <cp:lastModifiedBy>Elizabeth.Mcwilliams</cp:lastModifiedBy>
  <cp:revision>77</cp:revision>
  <dcterms:created xsi:type="dcterms:W3CDTF">1999-03-05T05:00:38Z</dcterms:created>
  <dcterms:modified xsi:type="dcterms:W3CDTF">2010-07-27T18:41:46Z</dcterms:modified>
</cp:coreProperties>
</file>