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6ADA592-1138-430E-B0BF-81DEF693F582}" type="datetimeFigureOut">
              <a:rPr lang="en-US" smtClean="0"/>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801C2F-3643-4E09-B1FF-5216D57F9A8A}"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ADA592-1138-430E-B0BF-81DEF693F582}" type="datetimeFigureOut">
              <a:rPr lang="en-US" smtClean="0"/>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801C2F-3643-4E09-B1FF-5216D57F9A8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DA592-1138-430E-B0BF-81DEF693F582}" type="datetimeFigureOut">
              <a:rPr lang="en-US" smtClean="0"/>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801C2F-3643-4E09-B1FF-5216D57F9A8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ADA592-1138-430E-B0BF-81DEF693F582}" type="datetimeFigureOut">
              <a:rPr lang="en-US" smtClean="0"/>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801C2F-3643-4E09-B1FF-5216D57F9A8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ADA592-1138-430E-B0BF-81DEF693F582}" type="datetimeFigureOut">
              <a:rPr lang="en-US" smtClean="0"/>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801C2F-3643-4E09-B1FF-5216D57F9A8A}"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ADA592-1138-430E-B0BF-81DEF693F582}" type="datetimeFigureOut">
              <a:rPr lang="en-US" smtClean="0"/>
              <a:t>9/17/2015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801C2F-3643-4E09-B1FF-5216D57F9A8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ADA592-1138-430E-B0BF-81DEF693F582}" type="datetimeFigureOut">
              <a:rPr lang="en-US" smtClean="0"/>
              <a:t>9/17/2015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801C2F-3643-4E09-B1FF-5216D57F9A8A}"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ADA592-1138-430E-B0BF-81DEF693F582}" type="datetimeFigureOut">
              <a:rPr lang="en-US" smtClean="0"/>
              <a:t>9/17/2015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801C2F-3643-4E09-B1FF-5216D57F9A8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DA592-1138-430E-B0BF-81DEF693F582}" type="datetimeFigureOut">
              <a:rPr lang="en-US" smtClean="0"/>
              <a:t>9/17/2015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801C2F-3643-4E09-B1FF-5216D57F9A8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ADA592-1138-430E-B0BF-81DEF693F582}" type="datetimeFigureOut">
              <a:rPr lang="en-US" smtClean="0"/>
              <a:t>9/17/2015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801C2F-3643-4E09-B1FF-5216D57F9A8A}"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ADA592-1138-430E-B0BF-81DEF693F582}" type="datetimeFigureOut">
              <a:rPr lang="en-US" smtClean="0"/>
              <a:t>9/17/2015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801C2F-3643-4E09-B1FF-5216D57F9A8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6ADA592-1138-430E-B0BF-81DEF693F582}" type="datetimeFigureOut">
              <a:rPr lang="en-US" smtClean="0"/>
              <a:t>9/17/2015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5801C2F-3643-4E09-B1FF-5216D57F9A8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Respiratory System </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Alondra Huerta</a:t>
            </a:r>
          </a:p>
          <a:p>
            <a:r>
              <a:rPr lang="en-US" dirty="0" smtClean="0"/>
              <a:t>Christian Oropeza</a:t>
            </a:r>
          </a:p>
          <a:p>
            <a:r>
              <a:rPr lang="en-US" dirty="0" smtClean="0"/>
              <a:t>Diego Servin </a:t>
            </a:r>
          </a:p>
          <a:p>
            <a:r>
              <a:rPr lang="en-US" dirty="0" smtClean="0"/>
              <a:t>Brenda Rodriguez</a:t>
            </a:r>
          </a:p>
          <a:p>
            <a:endParaRPr lang="en-US" dirty="0"/>
          </a:p>
          <a:p>
            <a:r>
              <a:rPr lang="en-US" dirty="0" smtClean="0"/>
              <a:t>Period 3 </a:t>
            </a:r>
            <a:endParaRPr lang="en-US" dirty="0"/>
          </a:p>
        </p:txBody>
      </p:sp>
    </p:spTree>
    <p:extLst>
      <p:ext uri="{BB962C8B-B14F-4D97-AF65-F5344CB8AC3E}">
        <p14:creationId xmlns:p14="http://schemas.microsoft.com/office/powerpoint/2010/main" val="98171601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Major Functions of the system:</a:t>
            </a:r>
            <a:endParaRPr lang="en-US" u="sng" dirty="0"/>
          </a:p>
        </p:txBody>
      </p:sp>
      <p:sp>
        <p:nvSpPr>
          <p:cNvPr id="3" name="Content Placeholder 2"/>
          <p:cNvSpPr>
            <a:spLocks noGrp="1"/>
          </p:cNvSpPr>
          <p:nvPr>
            <p:ph idx="1"/>
          </p:nvPr>
        </p:nvSpPr>
        <p:spPr>
          <a:xfrm>
            <a:off x="457200" y="1600200"/>
            <a:ext cx="7467600" cy="4876800"/>
          </a:xfrm>
        </p:spPr>
        <p:txBody>
          <a:bodyPr/>
          <a:lstStyle/>
          <a:p>
            <a:r>
              <a:rPr lang="en-US" dirty="0" smtClean="0"/>
              <a:t>The respiratory system provides oxygen to the body’s cells while removing carbon dioxide. </a:t>
            </a:r>
          </a:p>
          <a:p>
            <a:r>
              <a:rPr lang="en-US" dirty="0" smtClean="0"/>
              <a:t>The major parts of the respiratory system are: trachea, lungs, diaphragm, epiglottis, larynx, and vocal cords </a:t>
            </a:r>
          </a:p>
          <a:p>
            <a:r>
              <a:rPr lang="en-US" dirty="0" smtClean="0"/>
              <a:t>3 major parts: the airway, lungs, and muscles of respiration. </a:t>
            </a:r>
          </a:p>
          <a:p>
            <a:pPr marL="0" indent="0">
              <a:buNone/>
            </a:pPr>
            <a:endParaRPr lang="en-US" dirty="0"/>
          </a:p>
        </p:txBody>
      </p:sp>
    </p:spTree>
    <p:extLst>
      <p:ext uri="{BB962C8B-B14F-4D97-AF65-F5344CB8AC3E}">
        <p14:creationId xmlns:p14="http://schemas.microsoft.com/office/powerpoint/2010/main" val="35950722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u="sng" dirty="0" smtClean="0"/>
              <a:t>Major parts: </a:t>
            </a:r>
            <a:endParaRPr lang="en-US" u="sng" dirty="0"/>
          </a:p>
        </p:txBody>
      </p:sp>
      <p:sp>
        <p:nvSpPr>
          <p:cNvPr id="5" name="Content Placeholder 4"/>
          <p:cNvSpPr>
            <a:spLocks noGrp="1"/>
          </p:cNvSpPr>
          <p:nvPr>
            <p:ph sz="half" idx="1"/>
          </p:nvPr>
        </p:nvSpPr>
        <p:spPr/>
        <p:txBody>
          <a:bodyPr>
            <a:normAutofit fontScale="92500"/>
          </a:bodyPr>
          <a:lstStyle/>
          <a:p>
            <a:r>
              <a:rPr lang="en-US" sz="2300" dirty="0" smtClean="0"/>
              <a:t>Trachea- connects the larynx to the bronchi and allows air to pass through the neck and into the thorax.</a:t>
            </a:r>
          </a:p>
          <a:p>
            <a:r>
              <a:rPr lang="en-US" sz="2300" dirty="0" smtClean="0"/>
              <a:t>Lungs- help get oxygen into the red blood cells which carry oxygen around the body. They also help get rid of CO2.</a:t>
            </a:r>
          </a:p>
          <a:p>
            <a:r>
              <a:rPr lang="en-US" sz="2300" dirty="0" smtClean="0"/>
              <a:t>Diaphragm- the muscle that separates the chest from the abdomen. It expands the lungs during respiration when we breath air in. </a:t>
            </a:r>
            <a:endParaRPr lang="en-US" sz="2300"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5314950" y="2360612"/>
            <a:ext cx="2705100" cy="3343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572629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Major Parts (continuation):</a:t>
            </a:r>
            <a:endParaRPr lang="en-US" u="sng" dirty="0"/>
          </a:p>
        </p:txBody>
      </p:sp>
      <p:sp>
        <p:nvSpPr>
          <p:cNvPr id="3" name="Content Placeholder 2"/>
          <p:cNvSpPr>
            <a:spLocks noGrp="1"/>
          </p:cNvSpPr>
          <p:nvPr>
            <p:ph sz="half" idx="1"/>
          </p:nvPr>
        </p:nvSpPr>
        <p:spPr/>
        <p:txBody>
          <a:bodyPr>
            <a:normAutofit fontScale="92500"/>
          </a:bodyPr>
          <a:lstStyle/>
          <a:p>
            <a:r>
              <a:rPr lang="en-US" sz="2300" dirty="0" smtClean="0"/>
              <a:t>Epiglottis- when swallowing food, the epiglottis folds over to stop liquid and food from entering the trachea. </a:t>
            </a:r>
          </a:p>
          <a:p>
            <a:r>
              <a:rPr lang="en-US" sz="2300" dirty="0" smtClean="0"/>
              <a:t>Larynx- It is the part of the throat that keeps food and drinks out of the airways during swallowing. </a:t>
            </a:r>
          </a:p>
          <a:p>
            <a:r>
              <a:rPr lang="en-US" sz="2300" dirty="0" smtClean="0"/>
              <a:t>Vocal cords-they are composed of twin enfolding's of mucous membrane that vibrate, modulating the flow of air being expelled from the lungs during phonation. </a:t>
            </a:r>
            <a:endParaRPr lang="en-US" sz="2300" dirty="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5314950" y="2360612"/>
            <a:ext cx="2705100" cy="3343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5684480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“Breathing Process”</a:t>
            </a:r>
            <a:endParaRPr lang="en-US" u="sng" dirty="0"/>
          </a:p>
        </p:txBody>
      </p:sp>
      <p:sp>
        <p:nvSpPr>
          <p:cNvPr id="5" name="Content Placeholder 4"/>
          <p:cNvSpPr>
            <a:spLocks noGrp="1"/>
          </p:cNvSpPr>
          <p:nvPr>
            <p:ph idx="1"/>
          </p:nvPr>
        </p:nvSpPr>
        <p:spPr>
          <a:xfrm>
            <a:off x="457200" y="1600200"/>
            <a:ext cx="7848600" cy="4876800"/>
          </a:xfrm>
        </p:spPr>
        <p:txBody>
          <a:bodyPr/>
          <a:lstStyle/>
          <a:p>
            <a:r>
              <a:rPr lang="en-US" dirty="0" smtClean="0"/>
              <a:t>When you breathe in, or inhale, your diaphragm contracts (tightens) and moves downward. This increases the space in your chest cavity, into which your lungs expand. The intercostal muscles between your ribs also help enlarge the chest cavity. They contract to pull your rib cage both upward and outward when you inhale. </a:t>
            </a:r>
            <a:endParaRPr lang="en-US" dirty="0"/>
          </a:p>
        </p:txBody>
      </p:sp>
    </p:spTree>
    <p:extLst>
      <p:ext uri="{BB962C8B-B14F-4D97-AF65-F5344CB8AC3E}">
        <p14:creationId xmlns:p14="http://schemas.microsoft.com/office/powerpoint/2010/main" val="180388872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34" y="304800"/>
            <a:ext cx="9067800" cy="1143000"/>
          </a:xfrm>
        </p:spPr>
        <p:txBody>
          <a:bodyPr>
            <a:noAutofit/>
          </a:bodyPr>
          <a:lstStyle/>
          <a:p>
            <a:r>
              <a:rPr lang="en-US" sz="3600" u="sng" dirty="0" smtClean="0"/>
              <a:t>Respiratory &amp; how it works with other systems: </a:t>
            </a:r>
            <a:endParaRPr lang="en-US" sz="3600" u="sng" dirty="0"/>
          </a:p>
        </p:txBody>
      </p:sp>
      <p:sp>
        <p:nvSpPr>
          <p:cNvPr id="3" name="Content Placeholder 2"/>
          <p:cNvSpPr>
            <a:spLocks noGrp="1"/>
          </p:cNvSpPr>
          <p:nvPr>
            <p:ph idx="1"/>
          </p:nvPr>
        </p:nvSpPr>
        <p:spPr>
          <a:xfrm>
            <a:off x="457200" y="1600200"/>
            <a:ext cx="7848600" cy="4876800"/>
          </a:xfrm>
        </p:spPr>
        <p:txBody>
          <a:bodyPr>
            <a:normAutofit/>
          </a:bodyPr>
          <a:lstStyle/>
          <a:p>
            <a:r>
              <a:rPr lang="en-US" dirty="0" smtClean="0"/>
              <a:t>Skeletal System- Helps the respiratory system by protecting the lungs. </a:t>
            </a:r>
          </a:p>
          <a:p>
            <a:r>
              <a:rPr lang="en-US" dirty="0" smtClean="0"/>
              <a:t>Digestive System- breaks down food into simpler substances that the body can use. This helps the respiratory because it needs its nutrients. </a:t>
            </a:r>
          </a:p>
          <a:p>
            <a:r>
              <a:rPr lang="en-US" dirty="0" smtClean="0"/>
              <a:t>Muscular- helps push air come into and leave the respiratory system through the contraction and relaxation of the diaphragm. </a:t>
            </a:r>
            <a:endParaRPr lang="en-US" dirty="0"/>
          </a:p>
        </p:txBody>
      </p:sp>
    </p:spTree>
    <p:extLst>
      <p:ext uri="{BB962C8B-B14F-4D97-AF65-F5344CB8AC3E}">
        <p14:creationId xmlns:p14="http://schemas.microsoft.com/office/powerpoint/2010/main" val="60662162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Fun Facts: </a:t>
            </a:r>
            <a:endParaRPr lang="en-US" u="sng" dirty="0"/>
          </a:p>
        </p:txBody>
      </p:sp>
      <p:sp>
        <p:nvSpPr>
          <p:cNvPr id="3" name="Content Placeholder 2"/>
          <p:cNvSpPr>
            <a:spLocks noGrp="1"/>
          </p:cNvSpPr>
          <p:nvPr>
            <p:ph idx="1"/>
          </p:nvPr>
        </p:nvSpPr>
        <p:spPr/>
        <p:txBody>
          <a:bodyPr>
            <a:normAutofit/>
          </a:bodyPr>
          <a:lstStyle/>
          <a:p>
            <a:r>
              <a:rPr lang="en-US" dirty="0" smtClean="0"/>
              <a:t>New born’s normal breathing rate is 40 times each minute. </a:t>
            </a:r>
          </a:p>
          <a:p>
            <a:r>
              <a:rPr lang="en-US" dirty="0" smtClean="0"/>
              <a:t>Adults average respiratory rate is 12 to 16 breaths per minute. </a:t>
            </a:r>
          </a:p>
          <a:p>
            <a:r>
              <a:rPr lang="en-US" dirty="0" smtClean="0"/>
              <a:t>Several diseases and other bad conditions can be caused by inhaling things such as chemicals, cigarette smoke and allergens.</a:t>
            </a:r>
          </a:p>
          <a:p>
            <a:r>
              <a:rPr lang="en-US" dirty="0" smtClean="0"/>
              <a:t>Modeling studies have estimated the velocity of a sneeze at 112 mph. </a:t>
            </a:r>
          </a:p>
          <a:p>
            <a:r>
              <a:rPr lang="en-US" dirty="0" smtClean="0"/>
              <a:t>If you don’t have oxygen, and you cant get rid of carbon dioxide, your body cant  live for longer than a few minutes. </a:t>
            </a:r>
            <a:endParaRPr lang="en-US" dirty="0"/>
          </a:p>
        </p:txBody>
      </p:sp>
    </p:spTree>
    <p:extLst>
      <p:ext uri="{BB962C8B-B14F-4D97-AF65-F5344CB8AC3E}">
        <p14:creationId xmlns:p14="http://schemas.microsoft.com/office/powerpoint/2010/main" val="68279503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32</TotalTime>
  <Words>423</Words>
  <Application>Microsoft Office PowerPoint</Application>
  <PresentationFormat>On-screen Show (4:3)</PresentationFormat>
  <Paragraphs>31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Clarity</vt:lpstr>
      <vt:lpstr>Respiratory System </vt:lpstr>
      <vt:lpstr>Major Functions of the system:</vt:lpstr>
      <vt:lpstr>Major parts: </vt:lpstr>
      <vt:lpstr>Major Parts (continuation):</vt:lpstr>
      <vt:lpstr>“Breathing Process”</vt:lpstr>
      <vt:lpstr>Respiratory &amp; how it works with other systems: </vt:lpstr>
      <vt:lpstr>Fun Facts: </vt:lpstr>
    </vt:vector>
  </TitlesOfParts>
  <Company>Fort Worth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Respiratory System</dc:title>
  <dc:creator>test.person</dc:creator>
  <cp:lastModifiedBy>Wright, Michele</cp:lastModifiedBy>
  <cp:revision>4</cp:revision>
  <dcterms:created xsi:type="dcterms:W3CDTF">2015-09-15T15:21:45Z</dcterms:created>
  <dcterms:modified xsi:type="dcterms:W3CDTF">2015-09-17T15:16:15Z</dcterms:modified>
</cp:coreProperties>
</file>