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D529-64B6-4592-B389-AFA7E404B12D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6B95-29B0-422C-B4DC-A8311ED908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D529-64B6-4592-B389-AFA7E404B12D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6B95-29B0-422C-B4DC-A8311ED908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D529-64B6-4592-B389-AFA7E404B12D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6B95-29B0-422C-B4DC-A8311ED908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D529-64B6-4592-B389-AFA7E404B12D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6B95-29B0-422C-B4DC-A8311ED908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D529-64B6-4592-B389-AFA7E404B12D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6B95-29B0-422C-B4DC-A8311ED908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D529-64B6-4592-B389-AFA7E404B12D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6B95-29B0-422C-B4DC-A8311ED908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D529-64B6-4592-B389-AFA7E404B12D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6B95-29B0-422C-B4DC-A8311ED908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D529-64B6-4592-B389-AFA7E404B12D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6B95-29B0-422C-B4DC-A8311ED908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D529-64B6-4592-B389-AFA7E404B12D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6B95-29B0-422C-B4DC-A8311ED908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D529-64B6-4592-B389-AFA7E404B12D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6B95-29B0-422C-B4DC-A8311ED908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D529-64B6-4592-B389-AFA7E404B12D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6B95-29B0-422C-B4DC-A8311ED908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BD529-64B6-4592-B389-AFA7E404B12D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E6B95-29B0-422C-B4DC-A8311ED9082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>
            <p:ph type="body" idx="1"/>
          </p:nvPr>
        </p:nvSpPr>
        <p:spPr>
          <a:xfrm>
            <a:off x="533400" y="1219200"/>
            <a:ext cx="8153400" cy="1371600"/>
          </a:xfrm>
          <a:ln/>
        </p:spPr>
        <p:txBody>
          <a:bodyPr rIns="132080"/>
          <a:lstStyle/>
          <a:p>
            <a:pPr marL="587375"/>
            <a:r>
              <a:rPr lang="en-US" sz="3600" dirty="0">
                <a:solidFill>
                  <a:schemeClr val="bg1"/>
                </a:solidFill>
                <a:latin typeface="Book Antiqua" pitchFamily="18" charset="0"/>
              </a:rPr>
              <a:t>Rock cycle- the constant formation and destruction of rock.  </a:t>
            </a:r>
          </a:p>
        </p:txBody>
      </p:sp>
      <p:sp>
        <p:nvSpPr>
          <p:cNvPr id="14342" name="Text Box 6"/>
          <p:cNvSpPr txBox="1">
            <a:spLocks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latin typeface="Book Antiqua" pitchFamily="18" charset="0"/>
              </a:rPr>
              <a:t>The Rock Cycle</a:t>
            </a: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514600"/>
            <a:ext cx="5410200" cy="39941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>
            <p:ph type="body" idx="1"/>
          </p:nvPr>
        </p:nvSpPr>
        <p:spPr>
          <a:xfrm>
            <a:off x="0" y="1143000"/>
            <a:ext cx="9144000" cy="5089525"/>
          </a:xfrm>
          <a:ln/>
        </p:spPr>
        <p:txBody>
          <a:bodyPr rIns="132080">
            <a:normAutofit fontScale="92500"/>
          </a:bodyPr>
          <a:lstStyle/>
          <a:p>
            <a:pPr marL="587375"/>
            <a:r>
              <a:rPr lang="en-US">
                <a:solidFill>
                  <a:schemeClr val="bg1"/>
                </a:solidFill>
                <a:latin typeface="Book Antiqua" pitchFamily="18" charset="0"/>
              </a:rPr>
              <a:t>Igneous rocks- rocks that form directly from magma.</a:t>
            </a:r>
          </a:p>
          <a:p>
            <a:pPr marL="1173163" lvl="2"/>
            <a:r>
              <a:rPr lang="en-US" sz="2400">
                <a:solidFill>
                  <a:schemeClr val="bg1"/>
                </a:solidFill>
                <a:latin typeface="Book Antiqua" pitchFamily="18" charset="0"/>
              </a:rPr>
              <a:t>Intrusive igneous- form from within Earth as magma cools.  </a:t>
            </a:r>
          </a:p>
          <a:p>
            <a:pPr marL="1173163" lvl="2"/>
            <a:r>
              <a:rPr lang="en-US" sz="2400">
                <a:solidFill>
                  <a:schemeClr val="bg1"/>
                </a:solidFill>
                <a:latin typeface="Book Antiqua" pitchFamily="18" charset="0"/>
              </a:rPr>
              <a:t>Extrusive igneous- from when magma cools above Earth. (ex.  A volcano that ejects magma out will form this)</a:t>
            </a:r>
          </a:p>
          <a:p>
            <a:pPr marL="587375"/>
            <a:r>
              <a:rPr lang="en-US">
                <a:solidFill>
                  <a:schemeClr val="bg1"/>
                </a:solidFill>
                <a:latin typeface="Book Antiqua" pitchFamily="18" charset="0"/>
              </a:rPr>
              <a:t>Sedimentary rocks- form when sediment such as mud, sands, or gravels are compressed by overlying sediments.</a:t>
            </a:r>
          </a:p>
          <a:p>
            <a:pPr marL="587375"/>
            <a:r>
              <a:rPr lang="en-US">
                <a:solidFill>
                  <a:schemeClr val="bg1"/>
                </a:solidFill>
                <a:latin typeface="Book Antiqua" pitchFamily="18" charset="0"/>
              </a:rPr>
              <a:t>Metamorphic rocks- form when sedimentary, igneous or other metamorphic rocks are subjected to high temperatures and pressures.</a:t>
            </a:r>
            <a:r>
              <a:rPr lang="en-US" sz="3200">
                <a:solidFill>
                  <a:schemeClr val="bg1"/>
                </a:solidFill>
                <a:latin typeface="Book Antiqua" pitchFamily="18" charset="0"/>
              </a:rPr>
              <a:t>  </a:t>
            </a:r>
          </a:p>
        </p:txBody>
      </p:sp>
      <p:sp>
        <p:nvSpPr>
          <p:cNvPr id="15364" name="Text Box 4"/>
          <p:cNvSpPr txBox="1">
            <a:spLocks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latin typeface="Book Antiqua" pitchFamily="18" charset="0"/>
              </a:rPr>
              <a:t>The Rock Cycle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>
            <p:ph type="body" idx="1"/>
          </p:nvPr>
        </p:nvSpPr>
        <p:spPr>
          <a:xfrm>
            <a:off x="457200" y="1295400"/>
            <a:ext cx="8229600" cy="2590800"/>
          </a:xfrm>
          <a:ln/>
        </p:spPr>
        <p:txBody>
          <a:bodyPr rIns="132080"/>
          <a:lstStyle/>
          <a:p>
            <a:pPr marL="587375">
              <a:lnSpc>
                <a:spcPct val="90000"/>
              </a:lnSpc>
            </a:pPr>
            <a:r>
              <a:rPr lang="en-US" sz="3200">
                <a:solidFill>
                  <a:schemeClr val="bg1"/>
                </a:solidFill>
                <a:latin typeface="Book Antiqua" pitchFamily="18" charset="0"/>
              </a:rPr>
              <a:t>Weathering- when rocks are exposed to air, water, certain chemicals or biological agents that degrade the rock.</a:t>
            </a:r>
          </a:p>
          <a:p>
            <a:pPr marL="1173163" lvl="2">
              <a:lnSpc>
                <a:spcPct val="90000"/>
              </a:lnSpc>
            </a:pPr>
            <a:r>
              <a:rPr lang="en-US" sz="3200">
                <a:solidFill>
                  <a:schemeClr val="bg1"/>
                </a:solidFill>
                <a:latin typeface="Book Antiqua" pitchFamily="18" charset="0"/>
              </a:rPr>
              <a:t>Physical weathering- the mechanical breakdown of rocks and minerals.</a:t>
            </a:r>
          </a:p>
        </p:txBody>
      </p:sp>
      <p:sp>
        <p:nvSpPr>
          <p:cNvPr id="16390" name="Text Box 6"/>
          <p:cNvSpPr txBox="1">
            <a:spLocks/>
          </p:cNvSpPr>
          <p:nvPr/>
        </p:nvSpPr>
        <p:spPr bwMode="auto">
          <a:xfrm>
            <a:off x="1066800" y="0"/>
            <a:ext cx="7239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latin typeface="Book Antiqua" pitchFamily="18" charset="0"/>
              </a:rPr>
              <a:t>Weathering and Erosion</a:t>
            </a: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733800"/>
            <a:ext cx="2620963" cy="2819400"/>
          </a:xfrm>
          <a:prstGeom prst="rect">
            <a:avLst/>
          </a:prstGeom>
          <a:noFill/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733800"/>
            <a:ext cx="2633663" cy="28194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>
            <p:ph type="body" idx="1"/>
          </p:nvPr>
        </p:nvSpPr>
        <p:spPr>
          <a:xfrm>
            <a:off x="457200" y="1295400"/>
            <a:ext cx="8229600" cy="1676400"/>
          </a:xfrm>
          <a:ln/>
        </p:spPr>
        <p:txBody>
          <a:bodyPr rIns="132080"/>
          <a:lstStyle/>
          <a:p>
            <a:pPr marL="587375">
              <a:lnSpc>
                <a:spcPct val="90000"/>
              </a:lnSpc>
            </a:pPr>
            <a:r>
              <a:rPr lang="en-US" sz="3600">
                <a:solidFill>
                  <a:schemeClr val="bg1"/>
                </a:solidFill>
                <a:latin typeface="Book Antiqua" pitchFamily="18" charset="0"/>
              </a:rPr>
              <a:t>Chemical weathering- the breakdown of rocks and minerals by chemical reactions.</a:t>
            </a:r>
          </a:p>
        </p:txBody>
      </p:sp>
      <p:sp>
        <p:nvSpPr>
          <p:cNvPr id="17414" name="Text Box 6"/>
          <p:cNvSpPr txBox="1">
            <a:spLocks/>
          </p:cNvSpPr>
          <p:nvPr/>
        </p:nvSpPr>
        <p:spPr bwMode="auto">
          <a:xfrm>
            <a:off x="1066800" y="304800"/>
            <a:ext cx="7239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latin typeface="Book Antiqua" pitchFamily="18" charset="0"/>
              </a:rPr>
              <a:t>Weathering and Erosion</a:t>
            </a: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543175"/>
            <a:ext cx="3273425" cy="43148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>
            <p:ph type="body" idx="1"/>
          </p:nvPr>
        </p:nvSpPr>
        <p:spPr>
          <a:xfrm>
            <a:off x="228600" y="838200"/>
            <a:ext cx="8915400" cy="3581400"/>
          </a:xfrm>
          <a:ln/>
        </p:spPr>
        <p:txBody>
          <a:bodyPr rIns="132080"/>
          <a:lstStyle/>
          <a:p>
            <a:pPr marL="587375">
              <a:lnSpc>
                <a:spcPct val="90000"/>
              </a:lnSpc>
            </a:pPr>
            <a:r>
              <a:rPr lang="en-US" sz="3200">
                <a:solidFill>
                  <a:schemeClr val="bg1"/>
                </a:solidFill>
                <a:latin typeface="Book Antiqua" pitchFamily="18" charset="0"/>
              </a:rPr>
              <a:t>Erosion- the physical removal of rock fragments from a landscape or ecosystem.  Wind, water, ice transport and living organisms can erode materials.  </a:t>
            </a:r>
          </a:p>
          <a:p>
            <a:pPr marL="587375">
              <a:lnSpc>
                <a:spcPct val="90000"/>
              </a:lnSpc>
            </a:pPr>
            <a:r>
              <a:rPr lang="en-US" sz="3200">
                <a:solidFill>
                  <a:schemeClr val="bg1"/>
                </a:solidFill>
                <a:latin typeface="Book Antiqua" pitchFamily="18" charset="0"/>
              </a:rPr>
              <a:t>Deposition- the accumulation or depositing of eroded material such as sediment, rock fragments or soil.</a:t>
            </a:r>
          </a:p>
        </p:txBody>
      </p:sp>
      <p:sp>
        <p:nvSpPr>
          <p:cNvPr id="18438" name="Text Box 6"/>
          <p:cNvSpPr txBox="1">
            <a:spLocks/>
          </p:cNvSpPr>
          <p:nvPr/>
        </p:nvSpPr>
        <p:spPr bwMode="auto">
          <a:xfrm>
            <a:off x="914400" y="0"/>
            <a:ext cx="7010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latin typeface="Book Antiqua" pitchFamily="18" charset="0"/>
              </a:rPr>
              <a:t>Erosion</a:t>
            </a:r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729038"/>
            <a:ext cx="3657600" cy="312896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187</Words>
  <Application>Microsoft Office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Fort Worth 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MICHELE.WRIGHT</dc:creator>
  <cp:lastModifiedBy>MICHELE.WRIGHT</cp:lastModifiedBy>
  <cp:revision>1</cp:revision>
  <dcterms:created xsi:type="dcterms:W3CDTF">2014-09-23T16:29:24Z</dcterms:created>
  <dcterms:modified xsi:type="dcterms:W3CDTF">2014-09-23T16:31:07Z</dcterms:modified>
</cp:coreProperties>
</file>