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02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86897-95FD-483D-9993-14CF83DBB7E6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6BFBE-1944-4534-B873-E68CAF66F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0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BFBE-1944-4534-B873-E68CAF66FF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9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6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4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79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32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60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0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7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5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9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2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9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7FF5AF7-7892-47E1-82DA-D23968905745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DC0416D-4B67-4055-9AD1-49336853F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8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844" y="1752600"/>
            <a:ext cx="7526338" cy="914997"/>
          </a:xfrm>
        </p:spPr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Skeletal System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844" y="5257800"/>
            <a:ext cx="7526338" cy="43497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Jazmin Martinez, Kassandra Munoz, Angeline Gonzalez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850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Skeletal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Georgia" panose="02040502050405020303" pitchFamily="18" charset="0"/>
              </a:rPr>
              <a:t>It is  all of the 206 bones in the body and the tissues that go with it (tendons, ligaments, and cartilage that connect them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25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Major Functions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Support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Movement 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Protection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Blood cell production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Calcium storage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Endocrine regulation</a:t>
            </a:r>
          </a:p>
        </p:txBody>
      </p:sp>
    </p:spTree>
    <p:extLst>
      <p:ext uri="{BB962C8B-B14F-4D97-AF65-F5344CB8AC3E}">
        <p14:creationId xmlns:p14="http://schemas.microsoft.com/office/powerpoint/2010/main" val="345312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smtClean="0"/>
              <a:t>Bones- </a:t>
            </a:r>
            <a:r>
              <a:rPr lang="en-US" sz="1600" dirty="0" smtClean="0"/>
              <a:t>any of the pieces of hard whitish</a:t>
            </a:r>
          </a:p>
          <a:p>
            <a:pPr marL="0" indent="0">
              <a:buNone/>
            </a:pPr>
            <a:r>
              <a:rPr lang="en-US" sz="1600" dirty="0"/>
              <a:t>t</a:t>
            </a:r>
            <a:r>
              <a:rPr lang="en-US" sz="1600" dirty="0" smtClean="0"/>
              <a:t>issue making up the skeleton in human </a:t>
            </a:r>
          </a:p>
          <a:p>
            <a:pPr marL="0" indent="0">
              <a:buNone/>
            </a:pPr>
            <a:r>
              <a:rPr lang="en-US" sz="1600" dirty="0"/>
              <a:t>a</a:t>
            </a:r>
            <a:r>
              <a:rPr lang="en-US" sz="1600" dirty="0" smtClean="0"/>
              <a:t>nd other vertebrates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Ligaments-</a:t>
            </a:r>
            <a:r>
              <a:rPr lang="en-US" sz="1600" dirty="0" smtClean="0"/>
              <a:t>strong inelastic bands of </a:t>
            </a:r>
          </a:p>
          <a:p>
            <a:pPr marL="0" indent="0">
              <a:buNone/>
            </a:pPr>
            <a:r>
              <a:rPr lang="en-US" sz="1600" dirty="0" smtClean="0"/>
              <a:t>connective tissue that help hold bones </a:t>
            </a:r>
          </a:p>
          <a:p>
            <a:pPr marL="0" indent="0">
              <a:buNone/>
            </a:pPr>
            <a:r>
              <a:rPr lang="en-US" sz="1600" dirty="0" smtClean="0"/>
              <a:t>and joints together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Tendons- </a:t>
            </a:r>
            <a:r>
              <a:rPr lang="en-US" sz="1600" dirty="0" smtClean="0"/>
              <a:t> Flexible tissue that attaches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m</a:t>
            </a:r>
            <a:r>
              <a:rPr lang="en-US" sz="1600" dirty="0" smtClean="0"/>
              <a:t>uscle to bone </a:t>
            </a:r>
          </a:p>
        </p:txBody>
      </p:sp>
      <p:pic>
        <p:nvPicPr>
          <p:cNvPr id="1026" name="Picture 2" descr="C:\Users\S606257\Downloads\anat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0"/>
            <a:ext cx="4114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38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Joints!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10" y="2438400"/>
            <a:ext cx="7524003" cy="363651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Georgia" panose="02040502050405020303" pitchFamily="18" charset="0"/>
              </a:rPr>
              <a:t>Hinge joint- </a:t>
            </a:r>
            <a:r>
              <a:rPr lang="en-US" sz="2400" dirty="0" smtClean="0">
                <a:latin typeface="Georgia" panose="02040502050405020303" pitchFamily="18" charset="0"/>
              </a:rPr>
              <a:t>allows you to move back and fourth in a plane, located on the knees and elbows</a:t>
            </a:r>
          </a:p>
          <a:p>
            <a:r>
              <a:rPr lang="en-US" sz="2400" b="1" dirty="0" smtClean="0">
                <a:latin typeface="Georgia" panose="02040502050405020303" pitchFamily="18" charset="0"/>
              </a:rPr>
              <a:t>Pivot joint- </a:t>
            </a:r>
            <a:r>
              <a:rPr lang="en-US" sz="2400" dirty="0" smtClean="0">
                <a:latin typeface="Georgia" panose="02040502050405020303" pitchFamily="18" charset="0"/>
              </a:rPr>
              <a:t>(rotary joint) is a  circular bone that moves on the axis of another bone (allows to rotate around the other) , head, elbows </a:t>
            </a:r>
          </a:p>
          <a:p>
            <a:r>
              <a:rPr lang="en-US" sz="2400" b="1" dirty="0" smtClean="0">
                <a:latin typeface="Georgia" panose="02040502050405020303" pitchFamily="18" charset="0"/>
              </a:rPr>
              <a:t>Ball-and-socket-</a:t>
            </a:r>
            <a:r>
              <a:rPr lang="en-US" sz="2400" dirty="0" smtClean="0">
                <a:latin typeface="Georgia" panose="02040502050405020303" pitchFamily="18" charset="0"/>
              </a:rPr>
              <a:t> a joint that allows rotary (rotation, go all the way around) motion in every direction, hip and shoulder </a:t>
            </a: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8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388" y="1371599"/>
            <a:ext cx="2660650" cy="692883"/>
          </a:xfrm>
        </p:spPr>
        <p:txBody>
          <a:bodyPr/>
          <a:lstStyle/>
          <a:p>
            <a:pPr algn="ctr"/>
            <a:r>
              <a:rPr lang="en-US" sz="4000" dirty="0" smtClean="0">
                <a:latin typeface="Georgia" panose="02040502050405020303" pitchFamily="18" charset="0"/>
              </a:rPr>
              <a:t>Joints!</a:t>
            </a:r>
            <a:endParaRPr lang="en-US" sz="4000" dirty="0">
              <a:latin typeface="Georgia" panose="020405020504050203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533400"/>
            <a:ext cx="4343400" cy="5327648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Georgia" panose="02040502050405020303" pitchFamily="18" charset="0"/>
              </a:rPr>
              <a:t>All three joints are shown</a:t>
            </a: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36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Interactions with other systems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Works with </a:t>
            </a:r>
            <a:r>
              <a:rPr lang="en-US" sz="2400" b="1" dirty="0" smtClean="0">
                <a:latin typeface="Georgia" panose="02040502050405020303" pitchFamily="18" charset="0"/>
              </a:rPr>
              <a:t>integumentary</a:t>
            </a:r>
            <a:r>
              <a:rPr lang="en-US" sz="2400" dirty="0" smtClean="0">
                <a:latin typeface="Georgia" panose="02040502050405020303" pitchFamily="18" charset="0"/>
              </a:rPr>
              <a:t> to give the skin something to form on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Works with the </a:t>
            </a:r>
            <a:r>
              <a:rPr lang="en-US" sz="2400" b="1" dirty="0" smtClean="0">
                <a:latin typeface="Georgia" panose="02040502050405020303" pitchFamily="18" charset="0"/>
              </a:rPr>
              <a:t>muscular</a:t>
            </a:r>
            <a:r>
              <a:rPr lang="en-US" sz="2400" dirty="0" smtClean="0">
                <a:latin typeface="Georgia" panose="02040502050405020303" pitchFamily="18" charset="0"/>
              </a:rPr>
              <a:t> to allow movement, because the tissues and muscles attach to bone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Works with the </a:t>
            </a:r>
            <a:r>
              <a:rPr lang="en-US" sz="2400" b="1" dirty="0" smtClean="0">
                <a:latin typeface="Georgia" panose="02040502050405020303" pitchFamily="18" charset="0"/>
              </a:rPr>
              <a:t>circulatory</a:t>
            </a:r>
            <a:r>
              <a:rPr lang="en-US" sz="2400" dirty="0" smtClean="0">
                <a:latin typeface="Georgia" panose="02040502050405020303" pitchFamily="18" charset="0"/>
              </a:rPr>
              <a:t> in that the marrow inside of bones helps make the cells inside the body (both red and white) </a:t>
            </a: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8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5 Fun Facts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 smtClean="0">
                <a:latin typeface="Georgia" panose="02040502050405020303" pitchFamily="18" charset="0"/>
              </a:rPr>
              <a:t>Adults have 206 bones, while babies have about 300 in their bodies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Georgia" panose="02040502050405020303" pitchFamily="18" charset="0"/>
              </a:rPr>
              <a:t>The hands and feet have over half of the body’s bones. Hands have 27 and each foot has 26.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Georgia" panose="02040502050405020303" pitchFamily="18" charset="0"/>
              </a:rPr>
              <a:t>The average adult has 24 ribs, one in every 500 people have an extra rib called the “cervical rib”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Georgia" panose="02040502050405020303" pitchFamily="18" charset="0"/>
              </a:rPr>
              <a:t>The </a:t>
            </a:r>
            <a:r>
              <a:rPr lang="en-US" sz="2000" dirty="0" err="1" smtClean="0">
                <a:latin typeface="Georgia" panose="02040502050405020303" pitchFamily="18" charset="0"/>
              </a:rPr>
              <a:t>hyroid</a:t>
            </a:r>
            <a:r>
              <a:rPr lang="en-US" sz="2000" dirty="0" smtClean="0">
                <a:latin typeface="Georgia" panose="02040502050405020303" pitchFamily="18" charset="0"/>
              </a:rPr>
              <a:t> is a bone between the chin and thyroid cartilage, it is the only bone in the body not connected to another bone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Georgia" panose="02040502050405020303" pitchFamily="18" charset="0"/>
              </a:rPr>
              <a:t>The clavicle is the most frequently broken bone in the body </a:t>
            </a:r>
          </a:p>
          <a:p>
            <a:pPr marL="514350" indent="-514350"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756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57</TotalTime>
  <Words>329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Quotable</vt:lpstr>
      <vt:lpstr>Skeletal System</vt:lpstr>
      <vt:lpstr>What is the Skeletal System?</vt:lpstr>
      <vt:lpstr>Major Functions</vt:lpstr>
      <vt:lpstr>Human Body</vt:lpstr>
      <vt:lpstr>Joints!</vt:lpstr>
      <vt:lpstr>Joints!</vt:lpstr>
      <vt:lpstr>Interactions with other systems</vt:lpstr>
      <vt:lpstr>5 Fun Facts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System</dc:title>
  <dc:creator>test.person</dc:creator>
  <cp:lastModifiedBy>Wright, Michele</cp:lastModifiedBy>
  <cp:revision>7</cp:revision>
  <dcterms:created xsi:type="dcterms:W3CDTF">2015-09-16T15:20:19Z</dcterms:created>
  <dcterms:modified xsi:type="dcterms:W3CDTF">2015-09-17T15:47:44Z</dcterms:modified>
</cp:coreProperties>
</file>